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1" r:id="rId2"/>
    <p:sldId id="448" r:id="rId3"/>
    <p:sldId id="273" r:id="rId4"/>
    <p:sldId id="447" r:id="rId5"/>
    <p:sldId id="453" r:id="rId6"/>
    <p:sldId id="454" r:id="rId7"/>
    <p:sldId id="449" r:id="rId8"/>
    <p:sldId id="450" r:id="rId9"/>
    <p:sldId id="451" r:id="rId10"/>
    <p:sldId id="455" r:id="rId11"/>
    <p:sldId id="452" r:id="rId12"/>
    <p:sldId id="404" r:id="rId13"/>
    <p:sldId id="277" r:id="rId14"/>
  </p:sldIdLst>
  <p:sldSz cx="12192000" cy="6858000"/>
  <p:notesSz cx="9939338" cy="68072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8F4"/>
    <a:srgbClr val="FF5B57"/>
    <a:srgbClr val="5C2D62"/>
    <a:srgbClr val="FCC259"/>
    <a:srgbClr val="7FCFF5"/>
    <a:srgbClr val="7C87F5"/>
    <a:srgbClr val="F6A546"/>
    <a:srgbClr val="595959"/>
    <a:srgbClr val="7ECDF7"/>
    <a:srgbClr val="7FC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11" autoAdjust="0"/>
    <p:restoredTop sz="94660"/>
  </p:normalViewPr>
  <p:slideViewPr>
    <p:cSldViewPr snapToGrid="0">
      <p:cViewPr varScale="1">
        <p:scale>
          <a:sx n="53" d="100"/>
          <a:sy n="53" d="100"/>
        </p:scale>
        <p:origin x="634" y="58"/>
      </p:cViewPr>
      <p:guideLst>
        <p:guide orient="horz" pos="213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7045" cy="341542"/>
          </a:xfrm>
          <a:prstGeom prst="rect">
            <a:avLst/>
          </a:prstGeom>
        </p:spPr>
        <p:txBody>
          <a:bodyPr vert="horz" lIns="91687" tIns="45843" rIns="91687" bIns="45843" rtlCol="0"/>
          <a:lstStyle>
            <a:lvl1pPr algn="l">
              <a:defRPr sz="1200"/>
            </a:lvl1pPr>
          </a:lstStyle>
          <a:p>
            <a:endParaRPr lang="zh-CN" altLang="en-US"/>
          </a:p>
        </p:txBody>
      </p:sp>
      <p:sp>
        <p:nvSpPr>
          <p:cNvPr id="3" name="日期占位符 2"/>
          <p:cNvSpPr>
            <a:spLocks noGrp="1"/>
          </p:cNvSpPr>
          <p:nvPr>
            <p:ph type="dt" idx="1"/>
          </p:nvPr>
        </p:nvSpPr>
        <p:spPr>
          <a:xfrm>
            <a:off x="5629993" y="0"/>
            <a:ext cx="4307045" cy="341542"/>
          </a:xfrm>
          <a:prstGeom prst="rect">
            <a:avLst/>
          </a:prstGeom>
        </p:spPr>
        <p:txBody>
          <a:bodyPr vert="horz" lIns="91687" tIns="45843" rIns="91687" bIns="45843" rtlCol="0"/>
          <a:lstStyle>
            <a:lvl1pPr algn="r">
              <a:defRPr sz="1200"/>
            </a:lvl1pPr>
          </a:lstStyle>
          <a:p>
            <a:fld id="{CD4C61B8-91BB-448D-A7A2-800E1C8ADCFA}" type="datetimeFigureOut">
              <a:rPr lang="zh-CN" altLang="en-US" smtClean="0"/>
              <a:t>2024/8/27</a:t>
            </a:fld>
            <a:endParaRPr lang="zh-CN" altLang="en-US" dirty="0"/>
          </a:p>
        </p:txBody>
      </p:sp>
      <p:sp>
        <p:nvSpPr>
          <p:cNvPr id="4" name="幻灯片图像占位符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687" tIns="45843" rIns="91687" bIns="45843" rtlCol="0" anchor="ctr"/>
          <a:lstStyle/>
          <a:p>
            <a:endParaRPr lang="zh-CN" altLang="en-US"/>
          </a:p>
        </p:txBody>
      </p:sp>
      <p:sp>
        <p:nvSpPr>
          <p:cNvPr id="5" name="备注占位符 4"/>
          <p:cNvSpPr>
            <a:spLocks noGrp="1"/>
          </p:cNvSpPr>
          <p:nvPr>
            <p:ph type="body" sz="quarter" idx="3"/>
          </p:nvPr>
        </p:nvSpPr>
        <p:spPr>
          <a:xfrm>
            <a:off x="993934" y="3275965"/>
            <a:ext cx="7951470" cy="2680335"/>
          </a:xfrm>
          <a:prstGeom prst="rect">
            <a:avLst/>
          </a:prstGeom>
        </p:spPr>
        <p:txBody>
          <a:bodyPr vert="horz" lIns="91687" tIns="45843" rIns="91687" bIns="45843"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6465659"/>
            <a:ext cx="4307045" cy="341541"/>
          </a:xfrm>
          <a:prstGeom prst="rect">
            <a:avLst/>
          </a:prstGeom>
        </p:spPr>
        <p:txBody>
          <a:bodyPr vert="horz" lIns="91687" tIns="45843" rIns="91687" bIns="4584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9993" y="6465659"/>
            <a:ext cx="4307045" cy="341541"/>
          </a:xfrm>
          <a:prstGeom prst="rect">
            <a:avLst/>
          </a:prstGeom>
        </p:spPr>
        <p:txBody>
          <a:bodyPr vert="horz" lIns="91687" tIns="45843" rIns="91687" bIns="45843" rtlCol="0" anchor="b"/>
          <a:lstStyle>
            <a:lvl1pPr algn="r">
              <a:defRPr sz="1200"/>
            </a:lvl1pPr>
          </a:lstStyle>
          <a:p>
            <a:fld id="{48194861-C9FB-4F3F-A9A5-DFBEAEBFE090}" type="slidenum">
              <a:rPr lang="zh-CN" altLang="en-US" smtClean="0"/>
              <a:t>‹#›</a:t>
            </a:fld>
            <a:endParaRPr lang="zh-CN" altLang="en-US" dirty="0"/>
          </a:p>
        </p:txBody>
      </p:sp>
    </p:spTree>
    <p:extLst>
      <p:ext uri="{BB962C8B-B14F-4D97-AF65-F5344CB8AC3E}">
        <p14:creationId xmlns:p14="http://schemas.microsoft.com/office/powerpoint/2010/main" val="45360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1</a:t>
            </a:fld>
            <a:endParaRPr lang="zh-CN" altLang="en-US" dirty="0"/>
          </a:p>
        </p:txBody>
      </p:sp>
    </p:spTree>
    <p:extLst>
      <p:ext uri="{BB962C8B-B14F-4D97-AF65-F5344CB8AC3E}">
        <p14:creationId xmlns:p14="http://schemas.microsoft.com/office/powerpoint/2010/main" val="146707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11</a:t>
            </a:fld>
            <a:endParaRPr lang="zh-CN" altLang="en-US" dirty="0"/>
          </a:p>
        </p:txBody>
      </p:sp>
    </p:spTree>
    <p:extLst>
      <p:ext uri="{BB962C8B-B14F-4D97-AF65-F5344CB8AC3E}">
        <p14:creationId xmlns:p14="http://schemas.microsoft.com/office/powerpoint/2010/main" val="15082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68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13</a:t>
            </a:fld>
            <a:endParaRPr lang="zh-CN" altLang="en-US" dirty="0"/>
          </a:p>
        </p:txBody>
      </p:sp>
    </p:spTree>
    <p:extLst>
      <p:ext uri="{BB962C8B-B14F-4D97-AF65-F5344CB8AC3E}">
        <p14:creationId xmlns:p14="http://schemas.microsoft.com/office/powerpoint/2010/main" val="36125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a:t>
            </a:fld>
            <a:endParaRPr lang="zh-CN" altLang="en-US" dirty="0"/>
          </a:p>
        </p:txBody>
      </p:sp>
    </p:spTree>
    <p:extLst>
      <p:ext uri="{BB962C8B-B14F-4D97-AF65-F5344CB8AC3E}">
        <p14:creationId xmlns:p14="http://schemas.microsoft.com/office/powerpoint/2010/main" val="57186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4</a:t>
            </a:fld>
            <a:endParaRPr lang="zh-CN" altLang="en-US" dirty="0"/>
          </a:p>
        </p:txBody>
      </p:sp>
    </p:spTree>
    <p:extLst>
      <p:ext uri="{BB962C8B-B14F-4D97-AF65-F5344CB8AC3E}">
        <p14:creationId xmlns:p14="http://schemas.microsoft.com/office/powerpoint/2010/main" val="159812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5</a:t>
            </a:fld>
            <a:endParaRPr lang="zh-CN" altLang="en-US" dirty="0"/>
          </a:p>
        </p:txBody>
      </p:sp>
    </p:spTree>
    <p:extLst>
      <p:ext uri="{BB962C8B-B14F-4D97-AF65-F5344CB8AC3E}">
        <p14:creationId xmlns:p14="http://schemas.microsoft.com/office/powerpoint/2010/main" val="395350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6</a:t>
            </a:fld>
            <a:endParaRPr lang="zh-CN" altLang="en-US" dirty="0"/>
          </a:p>
        </p:txBody>
      </p:sp>
    </p:spTree>
    <p:extLst>
      <p:ext uri="{BB962C8B-B14F-4D97-AF65-F5344CB8AC3E}">
        <p14:creationId xmlns:p14="http://schemas.microsoft.com/office/powerpoint/2010/main" val="355436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7</a:t>
            </a:fld>
            <a:endParaRPr lang="zh-CN" altLang="en-US" dirty="0"/>
          </a:p>
        </p:txBody>
      </p:sp>
    </p:spTree>
    <p:extLst>
      <p:ext uri="{BB962C8B-B14F-4D97-AF65-F5344CB8AC3E}">
        <p14:creationId xmlns:p14="http://schemas.microsoft.com/office/powerpoint/2010/main" val="25249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8</a:t>
            </a:fld>
            <a:endParaRPr lang="zh-CN" altLang="en-US" dirty="0"/>
          </a:p>
        </p:txBody>
      </p:sp>
    </p:spTree>
    <p:extLst>
      <p:ext uri="{BB962C8B-B14F-4D97-AF65-F5344CB8AC3E}">
        <p14:creationId xmlns:p14="http://schemas.microsoft.com/office/powerpoint/2010/main" val="28562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9</a:t>
            </a:fld>
            <a:endParaRPr lang="zh-CN" altLang="en-US" dirty="0"/>
          </a:p>
        </p:txBody>
      </p:sp>
    </p:spTree>
    <p:extLst>
      <p:ext uri="{BB962C8B-B14F-4D97-AF65-F5344CB8AC3E}">
        <p14:creationId xmlns:p14="http://schemas.microsoft.com/office/powerpoint/2010/main" val="344947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194861-C9FB-4F3F-A9A5-DFBEAEBFE090}" type="slidenum">
              <a:rPr lang="zh-CN" altLang="en-US" smtClean="0"/>
              <a:t>10</a:t>
            </a:fld>
            <a:endParaRPr lang="zh-CN" altLang="en-US" dirty="0"/>
          </a:p>
        </p:txBody>
      </p:sp>
    </p:spTree>
    <p:extLst>
      <p:ext uri="{BB962C8B-B14F-4D97-AF65-F5344CB8AC3E}">
        <p14:creationId xmlns:p14="http://schemas.microsoft.com/office/powerpoint/2010/main" val="85480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153588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86744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415562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312041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410855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392190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389417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198078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58075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78507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75B134-9E54-4233-9AD4-A661A84126CB}" type="datetimeFigureOut">
              <a:rPr lang="zh-CN" altLang="en-US" smtClean="0"/>
              <a:t>2024/8/27</a:t>
            </a:fld>
            <a:endParaRPr lang="zh-CN" altLang="en-US" dirty="0"/>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45ECC8-A750-41F8-9F51-0C19912CE8E6}" type="slidenum">
              <a:rPr lang="zh-CN" altLang="en-US" smtClean="0"/>
              <a:t>‹#›</a:t>
            </a:fld>
            <a:endParaRPr lang="zh-CN" altLang="en-US" dirty="0"/>
          </a:p>
        </p:txBody>
      </p:sp>
    </p:spTree>
    <p:extLst>
      <p:ext uri="{BB962C8B-B14F-4D97-AF65-F5344CB8AC3E}">
        <p14:creationId xmlns:p14="http://schemas.microsoft.com/office/powerpoint/2010/main" val="175683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5B134-9E54-4233-9AD4-A661A84126CB}" type="datetimeFigureOut">
              <a:rPr lang="zh-CN" altLang="en-US" smtClean="0"/>
              <a:t>2024/8/27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5ECC8-A750-41F8-9F51-0C19912CE8E6}" type="slidenum">
              <a:rPr lang="zh-CN" altLang="en-US" smtClean="0"/>
              <a:t>‹#›</a:t>
            </a:fld>
            <a:endParaRPr lang="zh-CN" altLang="en-US" dirty="0"/>
          </a:p>
        </p:txBody>
      </p:sp>
      <p:grpSp>
        <p:nvGrpSpPr>
          <p:cNvPr id="12" name="组合 11"/>
          <p:cNvGrpSpPr/>
          <p:nvPr userDrawn="1"/>
        </p:nvGrpSpPr>
        <p:grpSpPr>
          <a:xfrm>
            <a:off x="-3908" y="5467"/>
            <a:ext cx="12195907" cy="6852533"/>
            <a:chOff x="-3908" y="5467"/>
            <a:chExt cx="12195907" cy="6852533"/>
          </a:xfrm>
        </p:grpSpPr>
        <p:sp>
          <p:nvSpPr>
            <p:cNvPr id="13" name="矩形 12"/>
            <p:cNvSpPr/>
            <p:nvPr/>
          </p:nvSpPr>
          <p:spPr>
            <a:xfrm>
              <a:off x="-3908" y="5467"/>
              <a:ext cx="12195907" cy="6852533"/>
            </a:xfrm>
            <a:prstGeom prst="rect">
              <a:avLst/>
            </a:prstGeom>
            <a:solidFill>
              <a:srgbClr val="FCC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5658" y="283470"/>
              <a:ext cx="11680684" cy="629106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1544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jp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1.jp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2.xml"/><Relationship Id="rId7" Type="http://schemas.openxmlformats.org/officeDocument/2006/relationships/notesSlide" Target="../notesSlides/notesSlide1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xml"/><Relationship Id="rId5" Type="http://schemas.openxmlformats.org/officeDocument/2006/relationships/tags" Target="../tags/tag34.xml"/><Relationship Id="rId10" Type="http://schemas.openxmlformats.org/officeDocument/2006/relationships/image" Target="../media/image13.jpeg"/><Relationship Id="rId4" Type="http://schemas.openxmlformats.org/officeDocument/2006/relationships/tags" Target="../tags/tag33.xml"/><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jp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jpg"/><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jp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jp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jp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5501"/>
            <a:ext cx="12264705" cy="6980285"/>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3915831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 y="0"/>
            <a:ext cx="12170994" cy="6857999"/>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404676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 y="0"/>
            <a:ext cx="12170994" cy="6858000"/>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4191214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947" y="5158459"/>
            <a:ext cx="11059886" cy="646331"/>
          </a:xfrm>
          <a:prstGeom prst="rect">
            <a:avLst/>
          </a:prstGeom>
        </p:spPr>
        <p:txBody>
          <a:bodyPr wrap="square">
            <a:spAutoFit/>
          </a:bodyPr>
          <a:lstStyle/>
          <a:p>
            <a:r>
              <a:rPr lang="zh-TW" altLang="en-US" sz="3600" b="1">
                <a:solidFill>
                  <a:srgbClr val="7030A0"/>
                </a:solidFill>
                <a:latin typeface="+mj-ea"/>
              </a:rPr>
              <a:t>                  優質</a:t>
            </a:r>
            <a:r>
              <a:rPr lang="zh-TW" altLang="en-US" sz="3600" b="1" dirty="0">
                <a:solidFill>
                  <a:srgbClr val="7030A0"/>
                </a:solidFill>
                <a:latin typeface="+mj-ea"/>
              </a:rPr>
              <a:t>教學第一品牌在萬大</a:t>
            </a:r>
          </a:p>
        </p:txBody>
      </p:sp>
      <p:sp>
        <p:nvSpPr>
          <p:cNvPr id="11" name="矩形 10">
            <a:extLst>
              <a:ext uri="{FF2B5EF4-FFF2-40B4-BE49-F238E27FC236}">
                <a16:creationId xmlns:a16="http://schemas.microsoft.com/office/drawing/2014/main" id="{872409AC-3AA9-4D0D-AAA7-0E17131AF795}"/>
              </a:ext>
            </a:extLst>
          </p:cNvPr>
          <p:cNvSpPr/>
          <p:nvPr/>
        </p:nvSpPr>
        <p:spPr>
          <a:xfrm>
            <a:off x="3115842" y="589816"/>
            <a:ext cx="7338028" cy="769441"/>
          </a:xfrm>
          <a:prstGeom prst="rect">
            <a:avLst/>
          </a:prstGeom>
        </p:spPr>
        <p:txBody>
          <a:bodyPr wrap="square">
            <a:spAutoFit/>
          </a:bodyPr>
          <a:lstStyle/>
          <a:p>
            <a:r>
              <a:rPr lang="zh-TW" altLang="en-US" sz="4400" b="1" dirty="0">
                <a:solidFill>
                  <a:srgbClr val="FF0000"/>
                </a:solidFill>
                <a:latin typeface="+mj-ea"/>
              </a:rPr>
              <a:t>萬大用心，讓您放心！</a:t>
            </a:r>
          </a:p>
        </p:txBody>
      </p:sp>
      <p:sp>
        <p:nvSpPr>
          <p:cNvPr id="13" name="矩形 12">
            <a:extLst>
              <a:ext uri="{FF2B5EF4-FFF2-40B4-BE49-F238E27FC236}">
                <a16:creationId xmlns:a16="http://schemas.microsoft.com/office/drawing/2014/main" id="{764D5E45-6D06-4CBC-8908-B6F556161407}"/>
              </a:ext>
            </a:extLst>
          </p:cNvPr>
          <p:cNvSpPr/>
          <p:nvPr/>
        </p:nvSpPr>
        <p:spPr>
          <a:xfrm>
            <a:off x="649947" y="4415523"/>
            <a:ext cx="7338028" cy="584775"/>
          </a:xfrm>
          <a:prstGeom prst="rect">
            <a:avLst/>
          </a:prstGeom>
        </p:spPr>
        <p:txBody>
          <a:bodyPr wrap="square">
            <a:spAutoFit/>
          </a:bodyPr>
          <a:lstStyle/>
          <a:p>
            <a:r>
              <a:rPr lang="zh-TW" altLang="en-US" sz="3200" b="1" dirty="0">
                <a:solidFill>
                  <a:srgbClr val="002060"/>
                </a:solidFill>
                <a:latin typeface="+mj-ea"/>
              </a:rPr>
              <a:t>萬大之聲</a:t>
            </a:r>
            <a:r>
              <a:rPr lang="en-US" altLang="zh-TW" sz="3200" b="1" dirty="0">
                <a:solidFill>
                  <a:srgbClr val="002060"/>
                </a:solidFill>
                <a:latin typeface="+mj-ea"/>
              </a:rPr>
              <a:t>:</a:t>
            </a:r>
            <a:endParaRPr lang="zh-TW" altLang="en-US" sz="3200" b="1" dirty="0">
              <a:solidFill>
                <a:srgbClr val="002060"/>
              </a:solidFill>
              <a:latin typeface="+mj-ea"/>
            </a:endParaRPr>
          </a:p>
        </p:txBody>
      </p:sp>
      <p:sp>
        <p:nvSpPr>
          <p:cNvPr id="4" name="矩形 3">
            <a:extLst>
              <a:ext uri="{FF2B5EF4-FFF2-40B4-BE49-F238E27FC236}">
                <a16:creationId xmlns:a16="http://schemas.microsoft.com/office/drawing/2014/main" id="{F82624F6-7BFD-4894-8D49-34AA45A62E19}"/>
              </a:ext>
            </a:extLst>
          </p:cNvPr>
          <p:cNvSpPr/>
          <p:nvPr/>
        </p:nvSpPr>
        <p:spPr>
          <a:xfrm>
            <a:off x="3028427" y="1699541"/>
            <a:ext cx="7945560" cy="3576364"/>
          </a:xfrm>
          <a:prstGeom prst="rect">
            <a:avLst/>
          </a:prstGeom>
        </p:spPr>
        <p:txBody>
          <a:bodyPr wrap="square">
            <a:spAutoFit/>
          </a:bodyPr>
          <a:lstStyle/>
          <a:p>
            <a:pPr marL="182880" lvl="0" indent="-182880">
              <a:lnSpc>
                <a:spcPct val="90000"/>
              </a:lnSpc>
              <a:spcBef>
                <a:spcPts val="1000"/>
              </a:spcBef>
              <a:buClr>
                <a:prstClr val="black">
                  <a:lumMod val="85000"/>
                  <a:lumOff val="15000"/>
                </a:prstClr>
              </a:buClr>
              <a:buFont typeface="Arial" panose="020B0604020202020204" pitchFamily="34" charset="0"/>
              <a:buChar char="•"/>
              <a:defRPr/>
            </a:pPr>
            <a:r>
              <a:rPr lang="zh-TW" altLang="en-US" sz="2800" b="1" dirty="0">
                <a:solidFill>
                  <a:srgbClr val="00B0F0"/>
                </a:solidFill>
              </a:rPr>
              <a:t>行政展服務</a:t>
            </a:r>
            <a:r>
              <a:rPr lang="en-US" altLang="zh-TW" sz="2800" b="1" dirty="0">
                <a:solidFill>
                  <a:srgbClr val="00B0F0"/>
                </a:solidFill>
              </a:rPr>
              <a:t>:</a:t>
            </a:r>
            <a:r>
              <a:rPr lang="zh-TW" altLang="en-US" sz="2800" b="1" dirty="0">
                <a:solidFill>
                  <a:srgbClr val="7030A0"/>
                </a:solidFill>
              </a:rPr>
              <a:t>支援教學、增進學習。</a:t>
            </a:r>
            <a:endParaRPr lang="en-US" altLang="zh-TW" sz="2800" b="1" dirty="0">
              <a:solidFill>
                <a:srgbClr val="7030A0"/>
              </a:solidFill>
            </a:endParaRPr>
          </a:p>
          <a:p>
            <a:pPr marL="182880" lvl="0" indent="-182880">
              <a:lnSpc>
                <a:spcPct val="90000"/>
              </a:lnSpc>
              <a:spcBef>
                <a:spcPts val="1000"/>
              </a:spcBef>
              <a:buClr>
                <a:prstClr val="black">
                  <a:lumMod val="85000"/>
                  <a:lumOff val="15000"/>
                </a:prstClr>
              </a:buClr>
              <a:buFont typeface="Arial" panose="020B0604020202020204" pitchFamily="34" charset="0"/>
              <a:buChar char="•"/>
              <a:defRPr/>
            </a:pPr>
            <a:r>
              <a:rPr lang="zh-TW" altLang="en-US" sz="2800" b="1" dirty="0">
                <a:solidFill>
                  <a:srgbClr val="00B0F0"/>
                </a:solidFill>
              </a:rPr>
              <a:t>教師展專業</a:t>
            </a:r>
            <a:r>
              <a:rPr lang="en-US" altLang="zh-TW" sz="2800" b="1" dirty="0">
                <a:solidFill>
                  <a:srgbClr val="00B0F0"/>
                </a:solidFill>
              </a:rPr>
              <a:t>:</a:t>
            </a:r>
            <a:r>
              <a:rPr lang="zh-TW" altLang="en-US" sz="2800" b="1" dirty="0">
                <a:solidFill>
                  <a:srgbClr val="7030A0"/>
                </a:solidFill>
              </a:rPr>
              <a:t>用愛守護、用心澆灌。</a:t>
            </a:r>
            <a:endParaRPr lang="en-US" altLang="zh-TW" sz="2800" b="1" dirty="0">
              <a:solidFill>
                <a:srgbClr val="7030A0"/>
              </a:solidFill>
            </a:endParaRPr>
          </a:p>
          <a:p>
            <a:pPr marL="182880" lvl="0" indent="-182880">
              <a:lnSpc>
                <a:spcPct val="90000"/>
              </a:lnSpc>
              <a:spcBef>
                <a:spcPts val="1000"/>
              </a:spcBef>
              <a:buClr>
                <a:prstClr val="black">
                  <a:lumMod val="85000"/>
                  <a:lumOff val="15000"/>
                </a:prstClr>
              </a:buClr>
              <a:buFont typeface="Arial" panose="020B0604020202020204" pitchFamily="34" charset="0"/>
              <a:buChar char="•"/>
              <a:defRPr/>
            </a:pPr>
            <a:r>
              <a:rPr lang="zh-TW" altLang="en-US" sz="2800" b="1" dirty="0">
                <a:solidFill>
                  <a:srgbClr val="00B0F0"/>
                </a:solidFill>
              </a:rPr>
              <a:t>學生展歡顏</a:t>
            </a:r>
            <a:r>
              <a:rPr lang="en-US" altLang="zh-TW" sz="2800" b="1" dirty="0">
                <a:solidFill>
                  <a:srgbClr val="00B0F0"/>
                </a:solidFill>
              </a:rPr>
              <a:t>:</a:t>
            </a:r>
            <a:r>
              <a:rPr lang="zh-TW" altLang="en-US" sz="2800" b="1" dirty="0">
                <a:solidFill>
                  <a:srgbClr val="7030A0"/>
                </a:solidFill>
              </a:rPr>
              <a:t>順性揚才、多元展能。</a:t>
            </a:r>
            <a:endParaRPr lang="en-US" altLang="zh-TW" sz="2800" b="1" dirty="0">
              <a:solidFill>
                <a:srgbClr val="7030A0"/>
              </a:solidFill>
            </a:endParaRPr>
          </a:p>
          <a:p>
            <a:pPr marL="182880" lvl="0" indent="-182880">
              <a:lnSpc>
                <a:spcPct val="90000"/>
              </a:lnSpc>
              <a:spcBef>
                <a:spcPts val="1000"/>
              </a:spcBef>
              <a:buClr>
                <a:prstClr val="black">
                  <a:lumMod val="85000"/>
                  <a:lumOff val="15000"/>
                </a:prstClr>
              </a:buClr>
              <a:buFont typeface="Arial" panose="020B0604020202020204" pitchFamily="34" charset="0"/>
              <a:buChar char="•"/>
              <a:defRPr/>
            </a:pPr>
            <a:r>
              <a:rPr lang="zh-TW" altLang="en-US" sz="2800" b="1" dirty="0">
                <a:solidFill>
                  <a:srgbClr val="00B0F0"/>
                </a:solidFill>
              </a:rPr>
              <a:t>家長展支持</a:t>
            </a:r>
            <a:r>
              <a:rPr lang="en-US" altLang="zh-TW" sz="2800" b="1" dirty="0">
                <a:solidFill>
                  <a:srgbClr val="00B0F0"/>
                </a:solidFill>
              </a:rPr>
              <a:t>:</a:t>
            </a:r>
            <a:r>
              <a:rPr lang="zh-TW" altLang="en-US" sz="2800" b="1" dirty="0">
                <a:solidFill>
                  <a:srgbClr val="7030A0"/>
                </a:solidFill>
              </a:rPr>
              <a:t>親師合作，和諧共榮。</a:t>
            </a:r>
            <a:endParaRPr lang="en-US" altLang="zh-TW" sz="2800" b="1" dirty="0">
              <a:solidFill>
                <a:srgbClr val="7030A0"/>
              </a:solidFill>
            </a:endParaRPr>
          </a:p>
          <a:p>
            <a:pPr marL="182880" lvl="0" indent="-182880">
              <a:lnSpc>
                <a:spcPct val="90000"/>
              </a:lnSpc>
              <a:spcBef>
                <a:spcPts val="1000"/>
              </a:spcBef>
              <a:buClr>
                <a:prstClr val="black">
                  <a:lumMod val="85000"/>
                  <a:lumOff val="15000"/>
                </a:prstClr>
              </a:buClr>
              <a:buFont typeface="Arial" panose="020B0604020202020204" pitchFamily="34" charset="0"/>
              <a:buChar char="•"/>
              <a:defRPr/>
            </a:pPr>
            <a:r>
              <a:rPr lang="zh-TW" altLang="en-US" sz="2800" b="1" dirty="0">
                <a:solidFill>
                  <a:srgbClr val="00B0F0"/>
                </a:solidFill>
              </a:rPr>
              <a:t>學校展口碑</a:t>
            </a:r>
            <a:r>
              <a:rPr lang="en-US" altLang="zh-TW" sz="2800" b="1" dirty="0">
                <a:solidFill>
                  <a:srgbClr val="00B0F0"/>
                </a:solidFill>
              </a:rPr>
              <a:t>:</a:t>
            </a:r>
            <a:r>
              <a:rPr lang="zh-TW" altLang="en-US" sz="2800" b="1" dirty="0">
                <a:solidFill>
                  <a:srgbClr val="7030A0"/>
                </a:solidFill>
              </a:rPr>
              <a:t>建立品牌，實施行銷。</a:t>
            </a:r>
            <a:endParaRPr lang="en-US" altLang="zh-TW" sz="2800" b="1" dirty="0">
              <a:solidFill>
                <a:srgbClr val="7030A0"/>
              </a:solidFill>
            </a:endParaRPr>
          </a:p>
          <a:p>
            <a:pPr marL="182880" lvl="0" indent="-182880">
              <a:lnSpc>
                <a:spcPct val="90000"/>
              </a:lnSpc>
              <a:spcBef>
                <a:spcPts val="1000"/>
              </a:spcBef>
              <a:buClr>
                <a:prstClr val="black">
                  <a:lumMod val="85000"/>
                  <a:lumOff val="15000"/>
                </a:prstClr>
              </a:buClr>
              <a:buFont typeface="Arial" panose="020B0604020202020204" pitchFamily="34" charset="0"/>
              <a:buChar char="•"/>
              <a:defRPr/>
            </a:pPr>
            <a:endParaRPr lang="en-US" altLang="zh-TW" sz="2800" b="1" dirty="0">
              <a:solidFill>
                <a:srgbClr val="FF0000"/>
              </a:solidFill>
            </a:endParaRPr>
          </a:p>
          <a:p>
            <a:pPr lvl="0">
              <a:lnSpc>
                <a:spcPct val="90000"/>
              </a:lnSpc>
              <a:spcBef>
                <a:spcPts val="1000"/>
              </a:spcBef>
              <a:buClr>
                <a:prstClr val="black">
                  <a:lumMod val="85000"/>
                  <a:lumOff val="15000"/>
                </a:prstClr>
              </a:buClr>
              <a:defRPr/>
            </a:pPr>
            <a:r>
              <a:rPr lang="zh-TW" altLang="en-US" sz="2800" b="1" dirty="0">
                <a:solidFill>
                  <a:srgbClr val="7030A0"/>
                </a:solidFill>
              </a:rPr>
              <a:t> </a:t>
            </a:r>
            <a:endParaRPr lang="en-US" altLang="zh-TW" sz="2800" b="1" dirty="0">
              <a:solidFill>
                <a:srgbClr val="7030A0"/>
              </a:solidFill>
            </a:endParaRPr>
          </a:p>
        </p:txBody>
      </p:sp>
      <p:grpSp>
        <p:nvGrpSpPr>
          <p:cNvPr id="10" name="群組 9">
            <a:extLst>
              <a:ext uri="{FF2B5EF4-FFF2-40B4-BE49-F238E27FC236}">
                <a16:creationId xmlns:a16="http://schemas.microsoft.com/office/drawing/2014/main" id="{2F3673AF-C2AC-44E5-856C-A4FA078E351A}"/>
              </a:ext>
            </a:extLst>
          </p:cNvPr>
          <p:cNvGrpSpPr/>
          <p:nvPr/>
        </p:nvGrpSpPr>
        <p:grpSpPr>
          <a:xfrm>
            <a:off x="399646" y="412515"/>
            <a:ext cx="3540056" cy="1426013"/>
            <a:chOff x="604219" y="533305"/>
            <a:chExt cx="1852378" cy="523220"/>
          </a:xfrm>
        </p:grpSpPr>
        <p:sp>
          <p:nvSpPr>
            <p:cNvPr id="12" name="PA_库_矩形 127">
              <a:extLst>
                <a:ext uri="{FF2B5EF4-FFF2-40B4-BE49-F238E27FC236}">
                  <a16:creationId xmlns:a16="http://schemas.microsoft.com/office/drawing/2014/main" id="{38277535-589C-4A5D-BEC3-F31657D9F633}"/>
                </a:ext>
              </a:extLst>
            </p:cNvPr>
            <p:cNvSpPr/>
            <p:nvPr>
              <p:custDataLst>
                <p:tags r:id="rId1"/>
              </p:custDataLst>
            </p:nvPr>
          </p:nvSpPr>
          <p:spPr>
            <a:xfrm>
              <a:off x="1464075" y="533305"/>
              <a:ext cx="992522" cy="523220"/>
            </a:xfrm>
            <a:prstGeom prst="rect">
              <a:avLst/>
            </a:prstGeom>
          </p:spPr>
          <p:txBody>
            <a:bodyPr wrap="square">
              <a:spAutoFit/>
            </a:bodyPr>
            <a:lstStyle/>
            <a:p>
              <a:pPr algn="dist"/>
              <a:endParaRPr lang="zh-CN" altLang="en-US" sz="2800" b="1" dirty="0">
                <a:solidFill>
                  <a:srgbClr val="7FCFF5"/>
                </a:solidFill>
                <a:latin typeface="微軟正黑體" panose="020B0604030504040204" pitchFamily="34" charset="-120"/>
                <a:ea typeface="微軟正黑體" panose="020B0604030504040204" pitchFamily="34" charset="-120"/>
              </a:endParaRPr>
            </a:p>
          </p:txBody>
        </p:sp>
        <p:pic>
          <p:nvPicPr>
            <p:cNvPr id="14" name="圖片 13">
              <a:extLst>
                <a:ext uri="{FF2B5EF4-FFF2-40B4-BE49-F238E27FC236}">
                  <a16:creationId xmlns:a16="http://schemas.microsoft.com/office/drawing/2014/main" id="{02FEA83C-7476-4084-9580-C84B936A1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19" y="533337"/>
              <a:ext cx="565164" cy="502136"/>
            </a:xfrm>
            <a:prstGeom prst="ellipse">
              <a:avLst/>
            </a:prstGeom>
          </p:spPr>
        </p:pic>
      </p:grpSp>
    </p:spTree>
    <p:extLst>
      <p:ext uri="{BB962C8B-B14F-4D97-AF65-F5344CB8AC3E}">
        <p14:creationId xmlns:p14="http://schemas.microsoft.com/office/powerpoint/2010/main" val="122619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_库_图片 12">
            <a:extLst>
              <a:ext uri="{FF2B5EF4-FFF2-40B4-BE49-F238E27FC236}">
                <a16:creationId xmlns:a16="http://schemas.microsoft.com/office/drawing/2014/main" id="{D23C8960-346A-4CC6-B743-AF61A323D20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10117" y="-425077"/>
            <a:ext cx="5706979" cy="5706979"/>
          </a:xfrm>
          <a:prstGeom prst="rect">
            <a:avLst/>
          </a:prstGeom>
        </p:spPr>
      </p:pic>
      <p:sp>
        <p:nvSpPr>
          <p:cNvPr id="62" name="PA_库_文本框 61"/>
          <p:cNvSpPr txBox="1"/>
          <p:nvPr>
            <p:custDataLst>
              <p:tags r:id="rId2"/>
            </p:custDataLst>
          </p:nvPr>
        </p:nvSpPr>
        <p:spPr>
          <a:xfrm>
            <a:off x="3341126" y="4363387"/>
            <a:ext cx="5444959" cy="584775"/>
          </a:xfrm>
          <a:prstGeom prst="rect">
            <a:avLst/>
          </a:prstGeom>
          <a:noFill/>
        </p:spPr>
        <p:txBody>
          <a:bodyPr wrap="square" rtlCol="0">
            <a:spAutoFit/>
          </a:bodyPr>
          <a:lstStyle>
            <a:defPPr>
              <a:defRPr lang="zh-CN"/>
            </a:defPPr>
            <a:lvl1pPr algn="dist">
              <a:defRPr>
                <a:gradFill flip="none" rotWithShape="1">
                  <a:gsLst>
                    <a:gs pos="22000">
                      <a:schemeClr val="accent1"/>
                    </a:gs>
                    <a:gs pos="36000">
                      <a:schemeClr val="accent2"/>
                    </a:gs>
                    <a:gs pos="66000">
                      <a:schemeClr val="accent3"/>
                    </a:gs>
                    <a:gs pos="100000">
                      <a:schemeClr val="accent4"/>
                    </a:gs>
                  </a:gsLst>
                  <a:lin ang="0" scaled="1"/>
                  <a:tileRect/>
                </a:gradFill>
                <a:latin typeface="华文细黑" panose="02010600040101010101" pitchFamily="2" charset="-122"/>
                <a:ea typeface="华文细黑" panose="02010600040101010101" pitchFamily="2" charset="-122"/>
              </a:defRPr>
            </a:lvl1pPr>
          </a:lstStyle>
          <a:p>
            <a:r>
              <a:rPr lang="zh-TW" altLang="en-US" sz="3200" b="1" dirty="0">
                <a:latin typeface="微軟正黑體" panose="020B0604030504040204" pitchFamily="34" charset="-120"/>
                <a:ea typeface="微軟正黑體" panose="020B0604030504040204" pitchFamily="34" charset="-120"/>
              </a:rPr>
              <a:t>躍升萬大教育 迎向幸福未來</a:t>
            </a:r>
            <a:endParaRPr lang="zh-CN" altLang="en-US" sz="3200" b="1" dirty="0">
              <a:latin typeface="微軟正黑體" panose="020B0604030504040204" pitchFamily="34" charset="-120"/>
              <a:ea typeface="微軟正黑體" panose="020B0604030504040204" pitchFamily="34" charset="-120"/>
            </a:endParaRPr>
          </a:p>
        </p:txBody>
      </p:sp>
      <p:sp>
        <p:nvSpPr>
          <p:cNvPr id="68" name="PA_库_矩形 67"/>
          <p:cNvSpPr/>
          <p:nvPr>
            <p:custDataLst>
              <p:tags r:id="rId3"/>
            </p:custDataLst>
          </p:nvPr>
        </p:nvSpPr>
        <p:spPr>
          <a:xfrm>
            <a:off x="2737305" y="5281902"/>
            <a:ext cx="7017640" cy="938590"/>
          </a:xfrm>
          <a:prstGeom prst="rect">
            <a:avLst/>
          </a:prstGeom>
        </p:spPr>
        <p:txBody>
          <a:bodyPr wrap="square">
            <a:spAutoFit/>
          </a:bodyPr>
          <a:lstStyle/>
          <a:p>
            <a:pPr algn="ctr">
              <a:lnSpc>
                <a:spcPct val="120000"/>
              </a:lnSpc>
            </a:pP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培養孩子們成為一個樂於學習並具備跨域創新</a:t>
            </a:r>
            <a:endParaRPr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lnSpc>
                <a:spcPct val="120000"/>
              </a:lnSpc>
            </a:pP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與國際視野的未來人才，做自己的學習設計師</a:t>
            </a:r>
            <a:endParaRPr lang="zh-CN"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69" name="PA_库_组合 68"/>
          <p:cNvGrpSpPr/>
          <p:nvPr>
            <p:custDataLst>
              <p:tags r:id="rId4"/>
            </p:custDataLst>
          </p:nvPr>
        </p:nvGrpSpPr>
        <p:grpSpPr>
          <a:xfrm flipV="1">
            <a:off x="5066450" y="5044169"/>
            <a:ext cx="2059101" cy="45719"/>
            <a:chOff x="3942207" y="4876800"/>
            <a:chExt cx="3384217" cy="275771"/>
          </a:xfrm>
        </p:grpSpPr>
        <p:sp>
          <p:nvSpPr>
            <p:cNvPr id="70" name="矩形 69"/>
            <p:cNvSpPr/>
            <p:nvPr/>
          </p:nvSpPr>
          <p:spPr>
            <a:xfrm>
              <a:off x="3942207" y="4876800"/>
              <a:ext cx="766195" cy="27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4814881" y="4876800"/>
              <a:ext cx="766195" cy="275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5687555" y="4876800"/>
              <a:ext cx="766195" cy="275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6560229" y="4876800"/>
              <a:ext cx="766195" cy="275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62">
            <a:extLst>
              <a:ext uri="{FF2B5EF4-FFF2-40B4-BE49-F238E27FC236}">
                <a16:creationId xmlns:a16="http://schemas.microsoft.com/office/drawing/2014/main" id="{6DD12F4D-B501-42A1-AC99-FF6F66BDED66}"/>
              </a:ext>
            </a:extLst>
          </p:cNvPr>
          <p:cNvSpPr txBox="1"/>
          <p:nvPr/>
        </p:nvSpPr>
        <p:spPr>
          <a:xfrm>
            <a:off x="5170765" y="2105561"/>
            <a:ext cx="1785680" cy="1323439"/>
          </a:xfrm>
          <a:prstGeom prst="rect">
            <a:avLst/>
          </a:prstGeom>
          <a:noFill/>
        </p:spPr>
        <p:txBody>
          <a:bodyPr wrap="square" rtlCol="0">
            <a:spAutoFit/>
          </a:bodyPr>
          <a:lstStyle/>
          <a:p>
            <a:pPr algn="dist"/>
            <a:r>
              <a:rPr lang="zh-TW" altLang="en-US" sz="4000" b="1" dirty="0">
                <a:solidFill>
                  <a:srgbClr val="7030A0"/>
                </a:solidFill>
                <a:latin typeface="微軟正黑體" panose="020B0604030504040204" pitchFamily="34" charset="-120"/>
                <a:ea typeface="微軟正黑體" panose="020B0604030504040204" pitchFamily="34" charset="-120"/>
              </a:rPr>
              <a:t>我萬大</a:t>
            </a:r>
            <a:r>
              <a:rPr lang="zh-TW" altLang="en-US" sz="4000" b="1" dirty="0">
                <a:solidFill>
                  <a:srgbClr val="FF0000"/>
                </a:solidFill>
                <a:latin typeface="微軟正黑體" panose="020B0604030504040204" pitchFamily="34" charset="-120"/>
                <a:ea typeface="微軟正黑體" panose="020B0604030504040204" pitchFamily="34" charset="-120"/>
              </a:rPr>
              <a:t>我驕傲</a:t>
            </a:r>
            <a:endParaRPr lang="zh-CN" altLang="en-US" sz="4000" b="1" dirty="0">
              <a:solidFill>
                <a:srgbClr val="FF0000"/>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437744" y="368152"/>
            <a:ext cx="3414257" cy="1441194"/>
            <a:chOff x="604219" y="533305"/>
            <a:chExt cx="1852378" cy="523220"/>
          </a:xfrm>
        </p:grpSpPr>
        <p:sp>
          <p:nvSpPr>
            <p:cNvPr id="14" name="PA_库_矩形 127">
              <a:extLst>
                <a:ext uri="{FF2B5EF4-FFF2-40B4-BE49-F238E27FC236}">
                  <a16:creationId xmlns:a16="http://schemas.microsoft.com/office/drawing/2014/main" id="{0E65EEA9-9B74-40E6-B1A4-B3060CAAB500}"/>
                </a:ext>
              </a:extLst>
            </p:cNvPr>
            <p:cNvSpPr/>
            <p:nvPr>
              <p:custDataLst>
                <p:tags r:id="rId5"/>
              </p:custDataLst>
            </p:nvPr>
          </p:nvSpPr>
          <p:spPr>
            <a:xfrm>
              <a:off x="1464075" y="533305"/>
              <a:ext cx="992522" cy="523220"/>
            </a:xfrm>
            <a:prstGeom prst="rect">
              <a:avLst/>
            </a:prstGeom>
          </p:spPr>
          <p:txBody>
            <a:bodyPr wrap="square">
              <a:spAutoFit/>
            </a:bodyPr>
            <a:lstStyle/>
            <a:p>
              <a:pPr algn="dist"/>
              <a:endParaRPr lang="zh-CN" altLang="en-US" sz="2800" b="1" dirty="0">
                <a:solidFill>
                  <a:srgbClr val="7FCFF5"/>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219" y="533337"/>
              <a:ext cx="565164" cy="502136"/>
            </a:xfrm>
            <a:prstGeom prst="ellipse">
              <a:avLst/>
            </a:prstGeom>
          </p:spPr>
        </p:pic>
      </p:grpSp>
      <p:pic>
        <p:nvPicPr>
          <p:cNvPr id="16" name="圖片 15">
            <a:extLst>
              <a:ext uri="{FF2B5EF4-FFF2-40B4-BE49-F238E27FC236}">
                <a16:creationId xmlns:a16="http://schemas.microsoft.com/office/drawing/2014/main" id="{3B606348-9468-45EE-AEE1-1E7861AE4FA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40000" y="794915"/>
            <a:ext cx="3535284" cy="3644064"/>
          </a:xfrm>
          <a:prstGeom prst="ellipse">
            <a:avLst/>
          </a:prstGeom>
        </p:spPr>
      </p:pic>
    </p:spTree>
    <p:extLst>
      <p:ext uri="{BB962C8B-B14F-4D97-AF65-F5344CB8AC3E}">
        <p14:creationId xmlns:p14="http://schemas.microsoft.com/office/powerpoint/2010/main" val="198163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1000"/>
                                        <p:tgtEl>
                                          <p:spTgt spid="6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1000"/>
                                        <p:tgtEl>
                                          <p:spTgt spid="68"/>
                                        </p:tgtEl>
                                      </p:cBhvr>
                                    </p:animEffect>
                                  </p:childTnLst>
                                </p:cTn>
                              </p:par>
                              <p:par>
                                <p:cTn id="11" presetID="22" presetClass="entr" presetSubtype="8" fill="hold"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1000"/>
                                        <p:tgtEl>
                                          <p:spTgt spid="69"/>
                                        </p:tgtEl>
                                      </p:cBhvr>
                                    </p:animEffect>
                                  </p:childTnLst>
                                </p:cTn>
                              </p:par>
                              <p:par>
                                <p:cTn id="14" presetID="2" presetClass="entr" presetSubtype="1" decel="100000"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500" fill="hold"/>
                                        <p:tgtEl>
                                          <p:spTgt spid="13"/>
                                        </p:tgtEl>
                                        <p:attrNameLst>
                                          <p:attrName>ppt_x</p:attrName>
                                        </p:attrNameLst>
                                      </p:cBhvr>
                                      <p:tavLst>
                                        <p:tav tm="0">
                                          <p:val>
                                            <p:strVal val="#ppt_x"/>
                                          </p:val>
                                        </p:tav>
                                        <p:tav tm="100000">
                                          <p:val>
                                            <p:strVal val="#ppt_x"/>
                                          </p:val>
                                        </p:tav>
                                      </p:tavLst>
                                    </p:anim>
                                    <p:anim calcmode="lin" valueType="num">
                                      <p:cBhvr additive="base">
                                        <p:cTn id="17"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utoUpdateAnimBg="0"/>
      <p:bldP spid="6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896923" y="155400"/>
            <a:ext cx="10515600" cy="1325563"/>
          </a:xfrm>
        </p:spPr>
        <p:txBody>
          <a:bodyPr/>
          <a:lstStyle/>
          <a:p>
            <a:pPr algn="ctr" eaLnBrk="1" hangingPunct="1"/>
            <a:r>
              <a:rPr lang="zh-TW" altLang="en-US" b="1" dirty="0">
                <a:solidFill>
                  <a:srgbClr val="7B88F4"/>
                </a:solidFill>
                <a:latin typeface="微軟正黑體" panose="020B0604030504040204" pitchFamily="34" charset="-120"/>
                <a:ea typeface="微軟正黑體" panose="020B0604030504040204" pitchFamily="34" charset="-120"/>
              </a:rPr>
              <a:t>校務組織與願景</a:t>
            </a:r>
          </a:p>
        </p:txBody>
      </p:sp>
      <p:sp>
        <p:nvSpPr>
          <p:cNvPr id="102403" name="內容版面配置區 2">
            <a:extLst>
              <a:ext uri="{FF2B5EF4-FFF2-40B4-BE49-F238E27FC236}">
                <a16:creationId xmlns:a16="http://schemas.microsoft.com/office/drawing/2014/main" id="{71C2C54B-D353-4A1C-80D9-90685D0FC331}"/>
              </a:ext>
            </a:extLst>
          </p:cNvPr>
          <p:cNvSpPr>
            <a:spLocks noGrp="1"/>
          </p:cNvSpPr>
          <p:nvPr>
            <p:ph idx="1"/>
          </p:nvPr>
        </p:nvSpPr>
        <p:spPr>
          <a:xfrm>
            <a:off x="779477" y="1241571"/>
            <a:ext cx="10897998" cy="5466944"/>
          </a:xfrm>
        </p:spPr>
        <p:txBody>
          <a:bodyPr rtlCol="0">
            <a:normAutofit/>
          </a:bodyPr>
          <a:lstStyle/>
          <a:p>
            <a:pPr marL="0" indent="0">
              <a:buClr>
                <a:schemeClr val="tx1">
                  <a:lumMod val="85000"/>
                  <a:lumOff val="15000"/>
                </a:schemeClr>
              </a:buClr>
              <a:buNone/>
              <a:defRPr/>
            </a:pPr>
            <a:r>
              <a:rPr lang="zh-TW" altLang="en-US" b="1" dirty="0">
                <a:solidFill>
                  <a:srgbClr val="0070C0"/>
                </a:solidFill>
              </a:rPr>
              <a:t>透過全體親師生的共同合作以及努力，學校在和諧及穩定中不斷精進</a:t>
            </a:r>
            <a:endParaRPr lang="en-US" altLang="zh-TW" b="1" dirty="0">
              <a:solidFill>
                <a:srgbClr val="0070C0"/>
              </a:solidFill>
            </a:endParaRPr>
          </a:p>
          <a:p>
            <a:pPr marL="182880" indent="-182880">
              <a:buClr>
                <a:schemeClr val="tx1">
                  <a:lumMod val="85000"/>
                  <a:lumOff val="15000"/>
                </a:schemeClr>
              </a:buClr>
              <a:defRPr/>
            </a:pPr>
            <a:r>
              <a:rPr lang="zh-TW" altLang="en-US" b="1" dirty="0">
                <a:solidFill>
                  <a:srgbClr val="FF0000"/>
                </a:solidFill>
                <a:ea typeface="+mn-ea"/>
              </a:rPr>
              <a:t>願景</a:t>
            </a:r>
            <a:r>
              <a:rPr lang="en-US" altLang="zh-TW" b="1" dirty="0">
                <a:solidFill>
                  <a:srgbClr val="7030A0"/>
                </a:solidFill>
                <a:ea typeface="+mn-ea"/>
              </a:rPr>
              <a:t>-</a:t>
            </a:r>
            <a:r>
              <a:rPr lang="zh-TW" altLang="en-US" b="1" dirty="0">
                <a:solidFill>
                  <a:srgbClr val="7030A0"/>
                </a:solidFill>
                <a:ea typeface="+mn-ea"/>
              </a:rPr>
              <a:t>健康、快樂、前瞻、</a:t>
            </a:r>
            <a:r>
              <a:rPr lang="zh-TW" altLang="en-US" b="1" dirty="0">
                <a:solidFill>
                  <a:srgbClr val="7030A0"/>
                </a:solidFill>
              </a:rPr>
              <a:t>卓越</a:t>
            </a:r>
            <a:endParaRPr lang="en-US" altLang="zh-TW" b="1" dirty="0">
              <a:solidFill>
                <a:srgbClr val="7030A0"/>
              </a:solidFill>
              <a:ea typeface="+mn-ea"/>
            </a:endParaRPr>
          </a:p>
          <a:p>
            <a:pPr marL="182880" indent="-182880" eaLnBrk="1" fontAlgn="auto" hangingPunct="1">
              <a:spcAft>
                <a:spcPts val="0"/>
              </a:spcAft>
              <a:buClr>
                <a:schemeClr val="tx1">
                  <a:lumMod val="85000"/>
                  <a:lumOff val="15000"/>
                </a:schemeClr>
              </a:buClr>
              <a:defRPr/>
            </a:pPr>
            <a:r>
              <a:rPr lang="zh-TW" altLang="en-US" b="1" dirty="0">
                <a:solidFill>
                  <a:srgbClr val="FF0000"/>
                </a:solidFill>
                <a:ea typeface="+mn-ea"/>
              </a:rPr>
              <a:t>學校規模</a:t>
            </a:r>
            <a:r>
              <a:rPr lang="en-US" altLang="zh-TW" b="1" dirty="0">
                <a:solidFill>
                  <a:srgbClr val="FF0000"/>
                </a:solidFill>
                <a:ea typeface="+mn-ea"/>
              </a:rPr>
              <a:t>:</a:t>
            </a:r>
          </a:p>
          <a:p>
            <a:pPr marL="0" indent="0" eaLnBrk="1" fontAlgn="auto" hangingPunct="1">
              <a:spcAft>
                <a:spcPts val="0"/>
              </a:spcAft>
              <a:buClr>
                <a:schemeClr val="tx1">
                  <a:lumMod val="85000"/>
                  <a:lumOff val="15000"/>
                </a:schemeClr>
              </a:buClr>
              <a:buNone/>
              <a:defRPr/>
            </a:pPr>
            <a:r>
              <a:rPr lang="zh-TW" altLang="en-US" b="1" dirty="0">
                <a:solidFill>
                  <a:srgbClr val="7030A0"/>
                </a:solidFill>
                <a:ea typeface="+mn-ea"/>
              </a:rPr>
              <a:t>  普通班</a:t>
            </a:r>
            <a:r>
              <a:rPr lang="en-US" altLang="zh-TW" b="1" dirty="0">
                <a:solidFill>
                  <a:srgbClr val="7030A0"/>
                </a:solidFill>
                <a:ea typeface="+mn-ea"/>
              </a:rPr>
              <a:t>26</a:t>
            </a:r>
            <a:r>
              <a:rPr lang="zh-TW" altLang="en-US" b="1" dirty="0">
                <a:solidFill>
                  <a:srgbClr val="7030A0"/>
                </a:solidFill>
                <a:ea typeface="+mn-ea"/>
              </a:rPr>
              <a:t>班、幼兒園</a:t>
            </a:r>
            <a:r>
              <a:rPr lang="en-US" altLang="zh-TW" b="1" dirty="0">
                <a:solidFill>
                  <a:srgbClr val="7030A0"/>
                </a:solidFill>
                <a:ea typeface="+mn-ea"/>
              </a:rPr>
              <a:t>3</a:t>
            </a:r>
            <a:r>
              <a:rPr lang="zh-TW" altLang="en-US" b="1" dirty="0">
                <a:solidFill>
                  <a:srgbClr val="7030A0"/>
                </a:solidFill>
                <a:ea typeface="+mn-ea"/>
              </a:rPr>
              <a:t>班、資優班</a:t>
            </a:r>
            <a:r>
              <a:rPr lang="en-US" altLang="zh-TW" b="1" dirty="0">
                <a:solidFill>
                  <a:srgbClr val="7030A0"/>
                </a:solidFill>
                <a:ea typeface="+mn-ea"/>
              </a:rPr>
              <a:t>1</a:t>
            </a:r>
            <a:r>
              <a:rPr lang="zh-TW" altLang="en-US" b="1" dirty="0">
                <a:solidFill>
                  <a:srgbClr val="7030A0"/>
                </a:solidFill>
                <a:ea typeface="+mn-ea"/>
              </a:rPr>
              <a:t>班、</a:t>
            </a:r>
            <a:r>
              <a:rPr lang="zh-TW" altLang="en-US" b="1" dirty="0">
                <a:solidFill>
                  <a:srgbClr val="7030A0"/>
                </a:solidFill>
              </a:rPr>
              <a:t>潛能</a:t>
            </a:r>
            <a:r>
              <a:rPr lang="zh-TW" altLang="en-US" b="1" dirty="0">
                <a:solidFill>
                  <a:srgbClr val="7030A0"/>
                </a:solidFill>
                <a:ea typeface="+mn-ea"/>
              </a:rPr>
              <a:t>班</a:t>
            </a:r>
            <a:r>
              <a:rPr lang="en-US" altLang="zh-TW" b="1" dirty="0">
                <a:solidFill>
                  <a:srgbClr val="7030A0"/>
                </a:solidFill>
                <a:ea typeface="+mn-ea"/>
              </a:rPr>
              <a:t>3</a:t>
            </a:r>
            <a:r>
              <a:rPr lang="zh-TW" altLang="en-US" b="1" dirty="0">
                <a:solidFill>
                  <a:srgbClr val="7030A0"/>
                </a:solidFill>
                <a:ea typeface="+mn-ea"/>
              </a:rPr>
              <a:t>班</a:t>
            </a:r>
            <a:endParaRPr lang="en-US" altLang="zh-TW" b="1" dirty="0">
              <a:solidFill>
                <a:srgbClr val="7030A0"/>
              </a:solidFill>
              <a:ea typeface="+mn-ea"/>
            </a:endParaRPr>
          </a:p>
          <a:p>
            <a:pPr marL="182880" indent="-182880">
              <a:buClr>
                <a:schemeClr val="tx1">
                  <a:lumMod val="85000"/>
                  <a:lumOff val="15000"/>
                </a:schemeClr>
              </a:buClr>
              <a:defRPr/>
            </a:pPr>
            <a:r>
              <a:rPr lang="zh-TW" altLang="en-US" b="1" dirty="0">
                <a:solidFill>
                  <a:srgbClr val="FF0000"/>
                </a:solidFill>
              </a:rPr>
              <a:t>行政團隊介紹</a:t>
            </a:r>
            <a:r>
              <a:rPr lang="en-US" altLang="zh-TW" b="1" dirty="0">
                <a:solidFill>
                  <a:srgbClr val="FF0000"/>
                </a:solidFill>
              </a:rPr>
              <a:t>:</a:t>
            </a:r>
          </a:p>
          <a:p>
            <a:pPr marL="0" indent="0">
              <a:buClr>
                <a:schemeClr val="tx1">
                  <a:lumMod val="85000"/>
                  <a:lumOff val="15000"/>
                </a:schemeClr>
              </a:buClr>
              <a:buNone/>
              <a:defRPr/>
            </a:pPr>
            <a:r>
              <a:rPr lang="zh-TW" altLang="en-US" b="1" dirty="0">
                <a:solidFill>
                  <a:srgbClr val="FF0000"/>
                </a:solidFill>
              </a:rPr>
              <a:t>  </a:t>
            </a:r>
            <a:r>
              <a:rPr lang="zh-TW" altLang="en-US" b="1" dirty="0">
                <a:solidFill>
                  <a:srgbClr val="7030A0"/>
                </a:solidFill>
              </a:rPr>
              <a:t>校長</a:t>
            </a:r>
            <a:r>
              <a:rPr lang="en-US" altLang="zh-TW" b="1" dirty="0">
                <a:solidFill>
                  <a:srgbClr val="7030A0"/>
                </a:solidFill>
              </a:rPr>
              <a:t>:</a:t>
            </a:r>
            <a:r>
              <a:rPr lang="zh-TW" altLang="en-US" b="1" dirty="0">
                <a:solidFill>
                  <a:srgbClr val="7030A0"/>
                </a:solidFill>
              </a:rPr>
              <a:t>吳建億                      </a:t>
            </a:r>
            <a:r>
              <a:rPr lang="zh-TW" altLang="en-US" b="1" dirty="0">
                <a:solidFill>
                  <a:srgbClr val="7030A0"/>
                </a:solidFill>
                <a:latin typeface="+mn-ea"/>
              </a:rPr>
              <a:t>幼兒園主任</a:t>
            </a:r>
            <a:r>
              <a:rPr lang="en-US" altLang="zh-TW" b="1" dirty="0">
                <a:solidFill>
                  <a:srgbClr val="7030A0"/>
                </a:solidFill>
                <a:latin typeface="+mn-ea"/>
              </a:rPr>
              <a:t>-</a:t>
            </a:r>
            <a:r>
              <a:rPr lang="zh-TW" altLang="en-US" b="1" dirty="0">
                <a:solidFill>
                  <a:srgbClr val="7030A0"/>
                </a:solidFill>
                <a:latin typeface="+mn-ea"/>
              </a:rPr>
              <a:t>何宜秦主任</a:t>
            </a:r>
            <a:endParaRPr lang="en-US" altLang="zh-TW" b="1" dirty="0">
              <a:solidFill>
                <a:srgbClr val="7030A0"/>
              </a:solidFill>
            </a:endParaRPr>
          </a:p>
          <a:p>
            <a:pPr marL="0" indent="0">
              <a:buClr>
                <a:schemeClr val="tx1">
                  <a:lumMod val="85000"/>
                  <a:lumOff val="15000"/>
                </a:schemeClr>
              </a:buClr>
              <a:buNone/>
              <a:defRPr/>
            </a:pPr>
            <a:r>
              <a:rPr lang="zh-TW" altLang="en-US" b="1" dirty="0">
                <a:solidFill>
                  <a:srgbClr val="7030A0"/>
                </a:solidFill>
              </a:rPr>
              <a:t>  </a:t>
            </a:r>
            <a:r>
              <a:rPr lang="zh-TW" altLang="en-US" b="1" dirty="0">
                <a:solidFill>
                  <a:srgbClr val="7030A0"/>
                </a:solidFill>
                <a:latin typeface="+mn-ea"/>
              </a:rPr>
              <a:t>教務主任</a:t>
            </a:r>
            <a:r>
              <a:rPr lang="en-US" altLang="zh-TW" b="1" dirty="0">
                <a:solidFill>
                  <a:srgbClr val="7030A0"/>
                </a:solidFill>
                <a:latin typeface="+mn-ea"/>
              </a:rPr>
              <a:t>-</a:t>
            </a:r>
            <a:r>
              <a:rPr lang="zh-TW" altLang="en-US" b="1" dirty="0">
                <a:solidFill>
                  <a:srgbClr val="7030A0"/>
                </a:solidFill>
                <a:latin typeface="+mn-ea"/>
              </a:rPr>
              <a:t>陳思潓主任      學務主任</a:t>
            </a:r>
            <a:r>
              <a:rPr lang="en-US" altLang="zh-TW" b="1" dirty="0">
                <a:solidFill>
                  <a:srgbClr val="7030A0"/>
                </a:solidFill>
                <a:latin typeface="+mn-ea"/>
              </a:rPr>
              <a:t>-</a:t>
            </a:r>
            <a:r>
              <a:rPr lang="zh-TW" altLang="en-US" b="1" dirty="0">
                <a:solidFill>
                  <a:srgbClr val="7030A0"/>
                </a:solidFill>
                <a:latin typeface="+mn-ea"/>
              </a:rPr>
              <a:t>呂佩緹主任</a:t>
            </a:r>
            <a:endParaRPr lang="en-US" altLang="zh-TW" b="1" dirty="0">
              <a:solidFill>
                <a:srgbClr val="7030A0"/>
              </a:solidFill>
              <a:latin typeface="+mn-ea"/>
            </a:endParaRPr>
          </a:p>
          <a:p>
            <a:pPr marL="69850" indent="0">
              <a:buClr>
                <a:schemeClr val="tx1">
                  <a:lumMod val="85000"/>
                  <a:lumOff val="15000"/>
                </a:schemeClr>
              </a:buClr>
              <a:buNone/>
              <a:defRPr/>
            </a:pPr>
            <a:r>
              <a:rPr lang="zh-TW" altLang="en-US" b="1" dirty="0">
                <a:solidFill>
                  <a:srgbClr val="7030A0"/>
                </a:solidFill>
                <a:latin typeface="+mn-ea"/>
              </a:rPr>
              <a:t> 總務主任</a:t>
            </a:r>
            <a:r>
              <a:rPr lang="en-US" altLang="zh-TW" b="1" dirty="0">
                <a:solidFill>
                  <a:srgbClr val="7030A0"/>
                </a:solidFill>
                <a:latin typeface="+mn-ea"/>
              </a:rPr>
              <a:t>-</a:t>
            </a:r>
            <a:r>
              <a:rPr lang="zh-TW" altLang="en-US" b="1" dirty="0">
                <a:solidFill>
                  <a:srgbClr val="7030A0"/>
                </a:solidFill>
                <a:latin typeface="+mn-ea"/>
              </a:rPr>
              <a:t>朱玫勳主任      輔導主任</a:t>
            </a:r>
            <a:r>
              <a:rPr lang="en-US" altLang="zh-TW" b="1" dirty="0">
                <a:solidFill>
                  <a:srgbClr val="7030A0"/>
                </a:solidFill>
                <a:latin typeface="+mn-ea"/>
              </a:rPr>
              <a:t>-</a:t>
            </a:r>
            <a:r>
              <a:rPr lang="zh-TW" altLang="en-US" b="1" dirty="0">
                <a:solidFill>
                  <a:srgbClr val="7030A0"/>
                </a:solidFill>
                <a:latin typeface="+mn-ea"/>
              </a:rPr>
              <a:t>李聚竹主任</a:t>
            </a:r>
            <a:endParaRPr lang="en-US" altLang="zh-TW" b="1" dirty="0">
              <a:solidFill>
                <a:srgbClr val="7030A0"/>
              </a:solidFill>
              <a:latin typeface="+mn-ea"/>
            </a:endParaRPr>
          </a:p>
          <a:p>
            <a:pPr marL="182880" indent="-182880">
              <a:buClr>
                <a:schemeClr val="tx1">
                  <a:lumMod val="85000"/>
                  <a:lumOff val="15000"/>
                </a:schemeClr>
              </a:buClr>
              <a:defRPr/>
            </a:pPr>
            <a:r>
              <a:rPr lang="zh-TW" altLang="en-US" b="1" dirty="0">
                <a:solidFill>
                  <a:srgbClr val="FF0000"/>
                </a:solidFill>
              </a:rPr>
              <a:t>家長會長</a:t>
            </a:r>
            <a:r>
              <a:rPr lang="en-US" altLang="zh-TW" b="1" dirty="0">
                <a:solidFill>
                  <a:srgbClr val="7030A0"/>
                </a:solidFill>
              </a:rPr>
              <a:t>:</a:t>
            </a:r>
            <a:r>
              <a:rPr lang="zh-TW" altLang="en-US" b="1" dirty="0">
                <a:solidFill>
                  <a:srgbClr val="7030A0"/>
                </a:solidFill>
              </a:rPr>
              <a:t>黃敏惠會長</a:t>
            </a:r>
            <a:endParaRPr lang="en-US" altLang="zh-TW" b="1" dirty="0">
              <a:solidFill>
                <a:srgbClr val="7030A0"/>
              </a:solidFill>
            </a:endParaRPr>
          </a:p>
          <a:p>
            <a:pPr marL="182880" indent="-182880" eaLnBrk="1" fontAlgn="auto" hangingPunct="1">
              <a:spcAft>
                <a:spcPts val="0"/>
              </a:spcAft>
              <a:buClr>
                <a:schemeClr val="tx1">
                  <a:lumMod val="85000"/>
                  <a:lumOff val="15000"/>
                </a:schemeClr>
              </a:buClr>
              <a:defRPr/>
            </a:pPr>
            <a:r>
              <a:rPr lang="zh-TW" altLang="en-US" b="1" dirty="0">
                <a:solidFill>
                  <a:srgbClr val="FF0000"/>
                </a:solidFill>
                <a:ea typeface="+mn-ea"/>
              </a:rPr>
              <a:t>教師會長</a:t>
            </a:r>
            <a:r>
              <a:rPr lang="en-US" altLang="zh-TW" b="1" dirty="0">
                <a:solidFill>
                  <a:srgbClr val="7030A0"/>
                </a:solidFill>
                <a:ea typeface="+mn-ea"/>
              </a:rPr>
              <a:t>:</a:t>
            </a:r>
            <a:r>
              <a:rPr lang="zh-TW" altLang="en-US" b="1" dirty="0">
                <a:solidFill>
                  <a:srgbClr val="7030A0"/>
                </a:solidFill>
              </a:rPr>
              <a:t>鄭英琇</a:t>
            </a:r>
            <a:r>
              <a:rPr lang="zh-TW" altLang="en-US" b="1" dirty="0">
                <a:solidFill>
                  <a:srgbClr val="7030A0"/>
                </a:solidFill>
                <a:ea typeface="+mn-ea"/>
              </a:rPr>
              <a:t>老師 </a:t>
            </a:r>
            <a:endParaRPr lang="en-US" altLang="zh-TW" b="1" dirty="0">
              <a:solidFill>
                <a:srgbClr val="7030A0"/>
              </a:solidFill>
              <a:ea typeface="+mn-ea"/>
            </a:endParaRPr>
          </a:p>
          <a:p>
            <a:pPr marL="182880" indent="-182880" eaLnBrk="1" fontAlgn="auto" hangingPunct="1">
              <a:spcAft>
                <a:spcPts val="0"/>
              </a:spcAft>
              <a:buClr>
                <a:schemeClr val="tx1">
                  <a:lumMod val="85000"/>
                  <a:lumOff val="15000"/>
                </a:schemeClr>
              </a:buClr>
              <a:defRPr/>
            </a:pPr>
            <a:endParaRPr lang="en-US" altLang="zh-TW" dirty="0">
              <a:ea typeface="+mn-ea"/>
            </a:endParaRPr>
          </a:p>
          <a:p>
            <a:pPr marL="182880" indent="-182880" eaLnBrk="1" fontAlgn="auto" hangingPunct="1">
              <a:spcAft>
                <a:spcPts val="0"/>
              </a:spcAft>
              <a:buClr>
                <a:schemeClr val="tx1">
                  <a:lumMod val="85000"/>
                  <a:lumOff val="15000"/>
                </a:schemeClr>
              </a:buClr>
              <a:defRPr/>
            </a:pPr>
            <a:endParaRPr lang="zh-TW" altLang="en-US" dirty="0">
              <a:ea typeface="+mn-ea"/>
            </a:endParaRPr>
          </a:p>
        </p:txBody>
      </p:sp>
      <p:pic>
        <p:nvPicPr>
          <p:cNvPr id="3" name="圖片 2">
            <a:extLst>
              <a:ext uri="{FF2B5EF4-FFF2-40B4-BE49-F238E27FC236}">
                <a16:creationId xmlns:a16="http://schemas.microsoft.com/office/drawing/2014/main" id="{9E9C5055-E571-423C-886B-237E53265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716" y="2114471"/>
            <a:ext cx="2850205" cy="3501958"/>
          </a:xfrm>
          <a:prstGeom prst="rect">
            <a:avLst/>
          </a:prstGeom>
        </p:spPr>
      </p:pic>
    </p:spTree>
    <p:extLst>
      <p:ext uri="{BB962C8B-B14F-4D97-AF65-F5344CB8AC3E}">
        <p14:creationId xmlns:p14="http://schemas.microsoft.com/office/powerpoint/2010/main" val="364331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0821" y="202695"/>
            <a:ext cx="4458438" cy="1405640"/>
            <a:chOff x="585861" y="266684"/>
            <a:chExt cx="2196864" cy="612614"/>
          </a:xfrm>
        </p:grpSpPr>
        <p:sp>
          <p:nvSpPr>
            <p:cNvPr id="5" name="文本框 23"/>
            <p:cNvSpPr txBox="1"/>
            <p:nvPr/>
          </p:nvSpPr>
          <p:spPr>
            <a:xfrm>
              <a:off x="731279" y="266684"/>
              <a:ext cx="2051446" cy="612614"/>
            </a:xfrm>
            <a:prstGeom prst="rect">
              <a:avLst/>
            </a:prstGeom>
            <a:noFill/>
          </p:spPr>
          <p:txBody>
            <a:bodyPr wrap="none" rtlCol="0">
              <a:spAutoFit/>
            </a:bodyPr>
            <a:lstStyle/>
            <a:p>
              <a:pPr>
                <a:spcBef>
                  <a:spcPct val="0"/>
                </a:spcBef>
                <a:buFont typeface="Arial" panose="020B0604020202020204" pitchFamily="34" charset="0"/>
                <a:buNone/>
              </a:pPr>
              <a:r>
                <a:rPr lang="zh-TW" altLang="en-US" sz="4267" b="1" dirty="0">
                  <a:solidFill>
                    <a:srgbClr val="7030A0"/>
                  </a:solidFill>
                  <a:latin typeface="Arial"/>
                  <a:ea typeface="Microsoft JhengHei"/>
                  <a:cs typeface="Arial" panose="020B0604020202020204" pitchFamily="34" charset="0"/>
                  <a:sym typeface="Arial"/>
                </a:rPr>
                <a:t>萬里國際 大視野</a:t>
              </a:r>
            </a:p>
            <a:p>
              <a:pPr>
                <a:spcBef>
                  <a:spcPct val="0"/>
                </a:spcBef>
                <a:buFont typeface="Arial" panose="020B0604020202020204" pitchFamily="34" charset="0"/>
                <a:buNone/>
              </a:pPr>
              <a:r>
                <a:rPr lang="zh-TW" altLang="en-US" sz="4267" b="1" dirty="0">
                  <a:solidFill>
                    <a:srgbClr val="7030A0"/>
                  </a:solidFill>
                  <a:latin typeface="Arial"/>
                  <a:ea typeface="Microsoft JhengHei"/>
                  <a:cs typeface="Arial" panose="020B0604020202020204" pitchFamily="34" charset="0"/>
                  <a:sym typeface="Arial"/>
                </a:rPr>
                <a:t>雙語成翼 閱世界</a:t>
              </a:r>
            </a:p>
          </p:txBody>
        </p:sp>
        <p:sp>
          <p:nvSpPr>
            <p:cNvPr id="6" name="等腰三角形 5"/>
            <p:cNvSpPr/>
            <p:nvPr/>
          </p:nvSpPr>
          <p:spPr>
            <a:xfrm rot="16200000" flipH="1" flipV="1">
              <a:off x="509927" y="489745"/>
              <a:ext cx="304323" cy="152455"/>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dirty="0">
                <a:solidFill>
                  <a:srgbClr val="080808"/>
                </a:solidFill>
                <a:latin typeface="Arial"/>
                <a:ea typeface="Microsoft JhengHei"/>
                <a:sym typeface="Arial"/>
              </a:endParaRPr>
            </a:p>
          </p:txBody>
        </p:sp>
      </p:grpSp>
      <p:grpSp>
        <p:nvGrpSpPr>
          <p:cNvPr id="8" name="组合 7"/>
          <p:cNvGrpSpPr/>
          <p:nvPr/>
        </p:nvGrpSpPr>
        <p:grpSpPr>
          <a:xfrm>
            <a:off x="6156529" y="1926609"/>
            <a:ext cx="1550379" cy="1550379"/>
            <a:chOff x="6158131" y="1670001"/>
            <a:chExt cx="1550783" cy="1550783"/>
          </a:xfrm>
        </p:grpSpPr>
        <p:sp>
          <p:nvSpPr>
            <p:cNvPr id="9" name="Freeform 11"/>
            <p:cNvSpPr/>
            <p:nvPr/>
          </p:nvSpPr>
          <p:spPr bwMode="auto">
            <a:xfrm>
              <a:off x="6158131" y="1670001"/>
              <a:ext cx="1550783" cy="1550783"/>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rgbClr val="F34347"/>
                </a:solidFill>
                <a:latin typeface="Arial"/>
                <a:ea typeface="Microsoft JhengHei"/>
                <a:sym typeface="Arial"/>
              </a:endParaRPr>
            </a:p>
          </p:txBody>
        </p:sp>
        <p:sp>
          <p:nvSpPr>
            <p:cNvPr id="10" name="Freeform 12"/>
            <p:cNvSpPr/>
            <p:nvPr/>
          </p:nvSpPr>
          <p:spPr bwMode="auto">
            <a:xfrm>
              <a:off x="6269912" y="1778595"/>
              <a:ext cx="1318666" cy="1320489"/>
            </a:xfrm>
            <a:prstGeom prst="ellipse">
              <a:avLst/>
            </a:prstGeom>
            <a:gradFill>
              <a:gsLst>
                <a:gs pos="0">
                  <a:srgbClr val="C72319"/>
                </a:gs>
                <a:gs pos="100000">
                  <a:srgbClr val="F34347"/>
                </a:gs>
              </a:gsLst>
              <a:lin ang="5400000" scaled="1"/>
            </a:gradFill>
            <a:ln>
              <a:noFill/>
            </a:ln>
          </p:spPr>
          <p:txBody>
            <a:bodyPr vert="horz" wrap="square" lIns="91416" tIns="45708" rIns="91416" bIns="45708" numCol="1" anchor="t" anchorCtr="0" compatLnSpc="1"/>
            <a:lstStyle/>
            <a:p>
              <a:endParaRPr lang="id-ID" sz="1349" dirty="0">
                <a:solidFill>
                  <a:srgbClr val="F34347"/>
                </a:solidFill>
                <a:latin typeface="Arial"/>
                <a:ea typeface="Microsoft JhengHei"/>
                <a:sym typeface="Arial"/>
              </a:endParaRPr>
            </a:p>
          </p:txBody>
        </p:sp>
        <p:sp>
          <p:nvSpPr>
            <p:cNvPr id="11" name="Oval 13"/>
            <p:cNvSpPr>
              <a:spLocks noChangeArrowheads="1"/>
            </p:cNvSpPr>
            <p:nvPr/>
          </p:nvSpPr>
          <p:spPr bwMode="auto">
            <a:xfrm>
              <a:off x="6437024" y="1945707"/>
              <a:ext cx="984442" cy="98505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F34347"/>
                  </a:solidFill>
                  <a:latin typeface="Arial"/>
                  <a:ea typeface="Microsoft JhengHei"/>
                  <a:sym typeface="Arial"/>
                </a:rPr>
                <a:t>美感</a:t>
              </a:r>
              <a:endParaRPr lang="id-ID" sz="3200" b="1" dirty="0">
                <a:solidFill>
                  <a:srgbClr val="F34347"/>
                </a:solidFill>
                <a:latin typeface="Arial"/>
                <a:ea typeface="Microsoft JhengHei"/>
                <a:sym typeface="Arial"/>
              </a:endParaRPr>
            </a:p>
          </p:txBody>
        </p:sp>
      </p:grpSp>
      <p:grpSp>
        <p:nvGrpSpPr>
          <p:cNvPr id="12" name="组合 11"/>
          <p:cNvGrpSpPr/>
          <p:nvPr/>
        </p:nvGrpSpPr>
        <p:grpSpPr>
          <a:xfrm>
            <a:off x="4066504" y="1453483"/>
            <a:ext cx="2023507" cy="2023507"/>
            <a:chOff x="4067562" y="1196752"/>
            <a:chExt cx="2024034" cy="2024034"/>
          </a:xfrm>
        </p:grpSpPr>
        <p:sp>
          <p:nvSpPr>
            <p:cNvPr id="13" name="Freeform 108"/>
            <p:cNvSpPr/>
            <p:nvPr/>
          </p:nvSpPr>
          <p:spPr bwMode="auto">
            <a:xfrm rot="16200000">
              <a:off x="4067562" y="1196752"/>
              <a:ext cx="2024034" cy="202403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rgbClr val="F66C47"/>
                </a:solidFill>
                <a:latin typeface="Arial"/>
                <a:ea typeface="Microsoft JhengHei"/>
                <a:sym typeface="Arial"/>
              </a:endParaRPr>
            </a:p>
          </p:txBody>
        </p:sp>
        <p:sp>
          <p:nvSpPr>
            <p:cNvPr id="14" name="Freeform 109"/>
            <p:cNvSpPr/>
            <p:nvPr/>
          </p:nvSpPr>
          <p:spPr bwMode="auto">
            <a:xfrm rot="16200000">
              <a:off x="4210486" y="1352622"/>
              <a:ext cx="1721082" cy="1723461"/>
            </a:xfrm>
            <a:prstGeom prst="ellipse">
              <a:avLst/>
            </a:prstGeom>
            <a:gradFill>
              <a:gsLst>
                <a:gs pos="100000">
                  <a:srgbClr val="F66C47"/>
                </a:gs>
                <a:gs pos="0">
                  <a:srgbClr val="DC4A1B"/>
                </a:gs>
              </a:gsLst>
              <a:lin ang="5400000" scaled="1"/>
            </a:gradFill>
            <a:ln w="12700" cap="flat" cmpd="sng" algn="ctr">
              <a:noFill/>
              <a:prstDash val="solid"/>
              <a:miter lim="800000"/>
            </a:ln>
            <a:effectLst/>
          </p:spPr>
          <p:txBody>
            <a:bodyPr lIns="719812" rIns="359907" anchor="ctr"/>
            <a:lstStyle/>
            <a:p>
              <a:pPr algn="just">
                <a:lnSpc>
                  <a:spcPct val="130000"/>
                </a:lnSpc>
              </a:pPr>
              <a:endParaRPr lang="id-ID" sz="1300" kern="0" dirty="0">
                <a:solidFill>
                  <a:srgbClr val="F66C47"/>
                </a:solidFill>
                <a:latin typeface="Arial"/>
                <a:ea typeface="Microsoft JhengHei"/>
                <a:sym typeface="Arial"/>
              </a:endParaRPr>
            </a:p>
          </p:txBody>
        </p:sp>
        <p:sp>
          <p:nvSpPr>
            <p:cNvPr id="15" name="Oval 110"/>
            <p:cNvSpPr>
              <a:spLocks noChangeArrowheads="1"/>
            </p:cNvSpPr>
            <p:nvPr/>
          </p:nvSpPr>
          <p:spPr bwMode="auto">
            <a:xfrm rot="16200000">
              <a:off x="4427802" y="1571524"/>
              <a:ext cx="1284863" cy="128565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4267" b="1" dirty="0">
                  <a:solidFill>
                    <a:srgbClr val="F66C47"/>
                  </a:solidFill>
                  <a:latin typeface="Arial"/>
                  <a:ea typeface="Microsoft JhengHei"/>
                  <a:sym typeface="Arial"/>
                </a:rPr>
                <a:t>前瞻</a:t>
              </a:r>
              <a:endParaRPr lang="id-ID" sz="4267" b="1" dirty="0">
                <a:solidFill>
                  <a:srgbClr val="F66C47"/>
                </a:solidFill>
                <a:latin typeface="Arial"/>
                <a:ea typeface="Microsoft JhengHei"/>
                <a:sym typeface="Arial"/>
              </a:endParaRPr>
            </a:p>
          </p:txBody>
        </p:sp>
      </p:grpSp>
      <p:grpSp>
        <p:nvGrpSpPr>
          <p:cNvPr id="16" name="组合 15"/>
          <p:cNvGrpSpPr/>
          <p:nvPr/>
        </p:nvGrpSpPr>
        <p:grpSpPr>
          <a:xfrm>
            <a:off x="6156530" y="3545259"/>
            <a:ext cx="2331377" cy="2331376"/>
            <a:chOff x="6158132" y="3289073"/>
            <a:chExt cx="2331984" cy="2331983"/>
          </a:xfrm>
        </p:grpSpPr>
        <p:sp>
          <p:nvSpPr>
            <p:cNvPr id="17" name="Freeform 120"/>
            <p:cNvSpPr/>
            <p:nvPr/>
          </p:nvSpPr>
          <p:spPr bwMode="auto">
            <a:xfrm flipV="1">
              <a:off x="6158132" y="3289073"/>
              <a:ext cx="2331984" cy="2331983"/>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rgbClr val="037A9B"/>
                </a:solidFill>
                <a:latin typeface="Arial"/>
                <a:ea typeface="Microsoft JhengHei"/>
                <a:sym typeface="Arial"/>
              </a:endParaRPr>
            </a:p>
          </p:txBody>
        </p:sp>
        <p:sp>
          <p:nvSpPr>
            <p:cNvPr id="18" name="Freeform 121"/>
            <p:cNvSpPr/>
            <p:nvPr/>
          </p:nvSpPr>
          <p:spPr bwMode="auto">
            <a:xfrm flipV="1">
              <a:off x="6326222" y="3472079"/>
              <a:ext cx="1982938" cy="1985679"/>
            </a:xfrm>
            <a:prstGeom prst="ellipse">
              <a:avLst/>
            </a:prstGeom>
            <a:gradFill>
              <a:gsLst>
                <a:gs pos="0">
                  <a:srgbClr val="03435C"/>
                </a:gs>
                <a:gs pos="100000">
                  <a:srgbClr val="037A9B"/>
                </a:gs>
              </a:gsLst>
              <a:lin ang="5400000" scaled="1"/>
            </a:gradFill>
            <a:ln>
              <a:noFill/>
            </a:ln>
          </p:spPr>
          <p:txBody>
            <a:bodyPr vert="horz" wrap="square" lIns="91416" tIns="45708" rIns="91416" bIns="45708" numCol="1" anchor="t" anchorCtr="0" compatLnSpc="1"/>
            <a:lstStyle/>
            <a:p>
              <a:endParaRPr lang="id-ID" sz="1349" dirty="0">
                <a:solidFill>
                  <a:srgbClr val="037A9B"/>
                </a:solidFill>
                <a:latin typeface="Arial"/>
                <a:ea typeface="Microsoft JhengHei"/>
                <a:sym typeface="Arial"/>
              </a:endParaRPr>
            </a:p>
          </p:txBody>
        </p:sp>
        <p:sp>
          <p:nvSpPr>
            <p:cNvPr id="19" name="Oval 122"/>
            <p:cNvSpPr>
              <a:spLocks noChangeArrowheads="1"/>
            </p:cNvSpPr>
            <p:nvPr/>
          </p:nvSpPr>
          <p:spPr bwMode="auto">
            <a:xfrm rot="10800000" flipV="1">
              <a:off x="6577516" y="3725200"/>
              <a:ext cx="1480350" cy="148126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rgbClr val="037A9B"/>
                  </a:solidFill>
                  <a:latin typeface="Arial"/>
                  <a:ea typeface="Microsoft JhengHei"/>
                  <a:sym typeface="Arial"/>
                </a:rPr>
                <a:t>品牌</a:t>
              </a:r>
              <a:endParaRPr lang="id-ID" sz="4800" b="1" dirty="0">
                <a:solidFill>
                  <a:srgbClr val="037A9B"/>
                </a:solidFill>
                <a:latin typeface="Arial"/>
                <a:ea typeface="Microsoft JhengHei"/>
                <a:sym typeface="Arial"/>
              </a:endParaRPr>
            </a:p>
          </p:txBody>
        </p:sp>
      </p:grpSp>
      <p:grpSp>
        <p:nvGrpSpPr>
          <p:cNvPr id="20" name="组合 19"/>
          <p:cNvGrpSpPr/>
          <p:nvPr/>
        </p:nvGrpSpPr>
        <p:grpSpPr>
          <a:xfrm>
            <a:off x="4357799" y="3545261"/>
            <a:ext cx="1732213" cy="1732212"/>
            <a:chOff x="4358933" y="3289074"/>
            <a:chExt cx="1732664" cy="1732663"/>
          </a:xfrm>
        </p:grpSpPr>
        <p:sp>
          <p:nvSpPr>
            <p:cNvPr id="21" name="Freeform 124"/>
            <p:cNvSpPr/>
            <p:nvPr/>
          </p:nvSpPr>
          <p:spPr bwMode="auto">
            <a:xfrm rot="5400000" flipV="1">
              <a:off x="4358933" y="3289074"/>
              <a:ext cx="1732663" cy="173266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rgbClr val="059188"/>
                </a:solidFill>
                <a:latin typeface="Arial"/>
                <a:ea typeface="Microsoft JhengHei"/>
                <a:sym typeface="Arial"/>
              </a:endParaRPr>
            </a:p>
          </p:txBody>
        </p:sp>
        <p:sp>
          <p:nvSpPr>
            <p:cNvPr id="22" name="Freeform 125"/>
            <p:cNvSpPr/>
            <p:nvPr/>
          </p:nvSpPr>
          <p:spPr bwMode="auto">
            <a:xfrm rot="5400000" flipV="1">
              <a:off x="4481282" y="3412946"/>
              <a:ext cx="1473322" cy="1475360"/>
            </a:xfrm>
            <a:prstGeom prst="ellipse">
              <a:avLst/>
            </a:prstGeom>
            <a:gradFill>
              <a:gsLst>
                <a:gs pos="0">
                  <a:srgbClr val="026C68"/>
                </a:gs>
                <a:gs pos="100000">
                  <a:srgbClr val="059188"/>
                </a:gs>
              </a:gsLst>
              <a:lin ang="5400000" scaled="1"/>
            </a:gradFill>
            <a:ln>
              <a:noFill/>
            </a:ln>
          </p:spPr>
          <p:txBody>
            <a:bodyPr vert="horz" wrap="square" lIns="91416" tIns="45708" rIns="91416" bIns="45708" numCol="1" anchor="t" anchorCtr="0" compatLnSpc="1"/>
            <a:lstStyle/>
            <a:p>
              <a:endParaRPr lang="id-ID" sz="1349" dirty="0">
                <a:solidFill>
                  <a:srgbClr val="059188"/>
                </a:solidFill>
                <a:latin typeface="Arial"/>
                <a:ea typeface="Microsoft JhengHei"/>
                <a:sym typeface="Arial"/>
              </a:endParaRPr>
            </a:p>
          </p:txBody>
        </p:sp>
        <p:sp>
          <p:nvSpPr>
            <p:cNvPr id="23" name="Oval 126"/>
            <p:cNvSpPr>
              <a:spLocks noChangeArrowheads="1"/>
            </p:cNvSpPr>
            <p:nvPr/>
          </p:nvSpPr>
          <p:spPr bwMode="auto">
            <a:xfrm rot="5400000" flipV="1">
              <a:off x="4667314" y="3600337"/>
              <a:ext cx="1099900" cy="110057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733" b="1" dirty="0">
                  <a:solidFill>
                    <a:srgbClr val="059188"/>
                  </a:solidFill>
                  <a:latin typeface="Arial"/>
                  <a:ea typeface="Microsoft JhengHei"/>
                  <a:sym typeface="Arial"/>
                </a:rPr>
                <a:t>專業</a:t>
              </a:r>
              <a:endParaRPr lang="id-ID" sz="3733" b="1" dirty="0">
                <a:solidFill>
                  <a:srgbClr val="059188"/>
                </a:solidFill>
                <a:latin typeface="Arial"/>
                <a:ea typeface="Microsoft JhengHei"/>
                <a:sym typeface="Arial"/>
              </a:endParaRPr>
            </a:p>
          </p:txBody>
        </p:sp>
      </p:grpSp>
      <p:sp>
        <p:nvSpPr>
          <p:cNvPr id="24" name="文本框 44"/>
          <p:cNvSpPr txBox="1"/>
          <p:nvPr/>
        </p:nvSpPr>
        <p:spPr>
          <a:xfrm>
            <a:off x="190491" y="1585858"/>
            <a:ext cx="1550424" cy="913199"/>
          </a:xfrm>
          <a:prstGeom prst="rect">
            <a:avLst/>
          </a:prstGeom>
          <a:noFill/>
        </p:spPr>
        <p:txBody>
          <a:bodyPr wrap="none" rtlCol="0">
            <a:spAutoFit/>
          </a:bodyPr>
          <a:lstStyle/>
          <a:p>
            <a:r>
              <a:rPr lang="zh-TW" altLang="en-US" sz="2667" b="1" dirty="0">
                <a:solidFill>
                  <a:srgbClr val="F66C47"/>
                </a:solidFill>
                <a:latin typeface="Arial"/>
                <a:ea typeface="Microsoft JhengHei"/>
                <a:sym typeface="Arial"/>
              </a:rPr>
              <a:t>國際雙語</a:t>
            </a:r>
            <a:endParaRPr lang="en-US" altLang="zh-TW" sz="2667" b="1" dirty="0">
              <a:solidFill>
                <a:srgbClr val="F66C47"/>
              </a:solidFill>
              <a:latin typeface="Arial"/>
              <a:ea typeface="Microsoft JhengHei"/>
              <a:sym typeface="Arial"/>
            </a:endParaRPr>
          </a:p>
          <a:p>
            <a:endParaRPr lang="zh-CN" altLang="en-US" sz="2667" b="1" dirty="0">
              <a:solidFill>
                <a:srgbClr val="F66C47"/>
              </a:solidFill>
              <a:latin typeface="Arial"/>
              <a:ea typeface="Microsoft JhengHei"/>
              <a:sym typeface="Arial"/>
            </a:endParaRPr>
          </a:p>
        </p:txBody>
      </p:sp>
      <p:sp>
        <p:nvSpPr>
          <p:cNvPr id="25" name="矩形 24"/>
          <p:cNvSpPr/>
          <p:nvPr/>
        </p:nvSpPr>
        <p:spPr>
          <a:xfrm>
            <a:off x="207590" y="2153764"/>
            <a:ext cx="3841815" cy="1659750"/>
          </a:xfrm>
          <a:prstGeom prst="rect">
            <a:avLst/>
          </a:prstGeom>
        </p:spPr>
        <p:txBody>
          <a:bodyPr wrap="square">
            <a:spAutoFit/>
          </a:bodyPr>
          <a:lstStyle/>
          <a:p>
            <a:pPr algn="just">
              <a:lnSpc>
                <a:spcPct val="130000"/>
              </a:lnSpc>
            </a:pPr>
            <a:r>
              <a:rPr lang="zh-TW" altLang="zh-TW" sz="1600" dirty="0">
                <a:latin typeface="Arial"/>
                <a:ea typeface="Microsoft JhengHei"/>
                <a:sym typeface="Arial"/>
              </a:rPr>
              <a:t>在全球化的推波助瀾</a:t>
            </a:r>
            <a:r>
              <a:rPr lang="zh-TW" altLang="en-US" sz="1600" dirty="0">
                <a:latin typeface="Arial"/>
                <a:ea typeface="Microsoft JhengHei"/>
                <a:sym typeface="Arial"/>
              </a:rPr>
              <a:t>下</a:t>
            </a:r>
            <a:r>
              <a:rPr lang="zh-TW" altLang="zh-TW" sz="1600" dirty="0">
                <a:latin typeface="Arial"/>
                <a:ea typeface="Microsoft JhengHei"/>
                <a:sym typeface="Arial"/>
              </a:rPr>
              <a:t>，英語儼然扮演語言資本的重要一環。</a:t>
            </a:r>
            <a:endParaRPr lang="en-US" altLang="zh-TW" sz="1600" dirty="0">
              <a:latin typeface="Arial"/>
              <a:ea typeface="Microsoft JhengHei"/>
              <a:sym typeface="Arial"/>
            </a:endParaRPr>
          </a:p>
          <a:p>
            <a:pPr algn="just">
              <a:lnSpc>
                <a:spcPct val="130000"/>
              </a:lnSpc>
            </a:pPr>
            <a:r>
              <a:rPr lang="zh-TW" altLang="zh-TW" sz="1600" dirty="0">
                <a:latin typeface="Arial"/>
                <a:ea typeface="Microsoft JhengHei"/>
                <a:sym typeface="Arial"/>
              </a:rPr>
              <a:t>國家政策明訂2030成為雙語國家。</a:t>
            </a:r>
            <a:endParaRPr lang="zh-CN" altLang="en-US" sz="1600" dirty="0">
              <a:latin typeface="Arial"/>
              <a:ea typeface="Microsoft JhengHei"/>
              <a:sym typeface="Arial"/>
            </a:endParaRPr>
          </a:p>
          <a:p>
            <a:pPr algn="just">
              <a:lnSpc>
                <a:spcPct val="130000"/>
              </a:lnSpc>
            </a:pPr>
            <a:r>
              <a:rPr lang="zh-TW" altLang="en-US" sz="1600" dirty="0">
                <a:latin typeface="Arial"/>
                <a:ea typeface="Microsoft JhengHei"/>
                <a:sym typeface="Arial"/>
              </a:rPr>
              <a:t>教育必須因應培育</a:t>
            </a:r>
            <a:r>
              <a:rPr lang="zh-TW" altLang="zh-TW" sz="1600" dirty="0">
                <a:latin typeface="Arial"/>
                <a:ea typeface="Microsoft JhengHei"/>
                <a:sym typeface="Arial"/>
              </a:rPr>
              <a:t>具有優越的國際移動力與競爭力的跨語實踐能力。</a:t>
            </a:r>
            <a:endParaRPr lang="en-US" altLang="zh-TW" sz="1600" dirty="0">
              <a:latin typeface="Arial"/>
              <a:ea typeface="Microsoft JhengHei"/>
              <a:sym typeface="Arial"/>
            </a:endParaRPr>
          </a:p>
        </p:txBody>
      </p:sp>
      <p:sp>
        <p:nvSpPr>
          <p:cNvPr id="26" name="文本框 44"/>
          <p:cNvSpPr txBox="1"/>
          <p:nvPr/>
        </p:nvSpPr>
        <p:spPr>
          <a:xfrm>
            <a:off x="7920151" y="1192381"/>
            <a:ext cx="1550424" cy="502766"/>
          </a:xfrm>
          <a:prstGeom prst="rect">
            <a:avLst/>
          </a:prstGeom>
          <a:noFill/>
        </p:spPr>
        <p:txBody>
          <a:bodyPr wrap="none" rtlCol="0">
            <a:spAutoFit/>
          </a:bodyPr>
          <a:lstStyle/>
          <a:p>
            <a:r>
              <a:rPr lang="zh-TW" altLang="en-US" sz="2667" b="1" dirty="0">
                <a:solidFill>
                  <a:srgbClr val="F34347"/>
                </a:solidFill>
                <a:latin typeface="Arial"/>
                <a:ea typeface="Microsoft JhengHei"/>
                <a:sym typeface="Arial"/>
              </a:rPr>
              <a:t>美感校園</a:t>
            </a:r>
            <a:endParaRPr lang="zh-CN" altLang="en-US" sz="2667" b="1" dirty="0">
              <a:solidFill>
                <a:srgbClr val="F34347"/>
              </a:solidFill>
              <a:latin typeface="Arial"/>
              <a:ea typeface="Microsoft JhengHei"/>
              <a:sym typeface="Arial"/>
            </a:endParaRPr>
          </a:p>
        </p:txBody>
      </p:sp>
      <p:sp>
        <p:nvSpPr>
          <p:cNvPr id="28" name="文本框 44"/>
          <p:cNvSpPr txBox="1"/>
          <p:nvPr/>
        </p:nvSpPr>
        <p:spPr>
          <a:xfrm>
            <a:off x="259661" y="3840049"/>
            <a:ext cx="1550424" cy="502766"/>
          </a:xfrm>
          <a:prstGeom prst="rect">
            <a:avLst/>
          </a:prstGeom>
          <a:noFill/>
        </p:spPr>
        <p:txBody>
          <a:bodyPr wrap="none" rtlCol="0">
            <a:spAutoFit/>
          </a:bodyPr>
          <a:lstStyle/>
          <a:p>
            <a:r>
              <a:rPr lang="zh-TW" altLang="en-US" sz="2667" b="1" dirty="0">
                <a:solidFill>
                  <a:srgbClr val="059188"/>
                </a:solidFill>
                <a:latin typeface="Arial"/>
                <a:ea typeface="Microsoft JhengHei"/>
                <a:sym typeface="Arial"/>
              </a:rPr>
              <a:t>專業展現</a:t>
            </a:r>
            <a:endParaRPr lang="zh-CN" altLang="en-US" sz="2667" b="1" dirty="0">
              <a:solidFill>
                <a:srgbClr val="059188"/>
              </a:solidFill>
              <a:latin typeface="Arial"/>
              <a:ea typeface="Microsoft JhengHei"/>
              <a:sym typeface="Arial"/>
            </a:endParaRPr>
          </a:p>
        </p:txBody>
      </p:sp>
      <p:sp>
        <p:nvSpPr>
          <p:cNvPr id="29" name="矩形 28"/>
          <p:cNvSpPr/>
          <p:nvPr/>
        </p:nvSpPr>
        <p:spPr>
          <a:xfrm>
            <a:off x="199846" y="4358943"/>
            <a:ext cx="4098342" cy="1822935"/>
          </a:xfrm>
          <a:prstGeom prst="rect">
            <a:avLst/>
          </a:prstGeom>
        </p:spPr>
        <p:txBody>
          <a:bodyPr wrap="square">
            <a:spAutoFit/>
          </a:bodyPr>
          <a:lstStyle/>
          <a:p>
            <a:pPr algn="just">
              <a:lnSpc>
                <a:spcPct val="130000"/>
              </a:lnSpc>
            </a:pPr>
            <a:r>
              <a:rPr lang="zh-TW" altLang="en-US" sz="1467" dirty="0">
                <a:latin typeface="Arial"/>
                <a:ea typeface="Microsoft JhengHei"/>
                <a:sym typeface="Arial"/>
              </a:rPr>
              <a:t>萬大專業的師資群已獲得臺北市教育局教師專業創新與行動研究團體獎第一名、臺北市特殊優良教師、及全國教師會</a:t>
            </a:r>
            <a:r>
              <a:rPr lang="en-US" altLang="zh-TW" sz="1467" dirty="0">
                <a:latin typeface="Arial"/>
                <a:ea typeface="Microsoft JhengHei"/>
                <a:sym typeface="Arial"/>
              </a:rPr>
              <a:t>SUPER</a:t>
            </a:r>
            <a:r>
              <a:rPr lang="zh-TW" altLang="en-US" sz="1467" dirty="0">
                <a:latin typeface="Arial"/>
                <a:ea typeface="Microsoft JhengHei"/>
                <a:sym typeface="Arial"/>
              </a:rPr>
              <a:t>教師等獎項的肯定，將持續以專業、熱情與使命的教育職志，成就每位孩子，具體落實十二年課綱，強化學生自主學習及跨域創新的能力。</a:t>
            </a:r>
            <a:endParaRPr lang="en-US" altLang="zh-TW" sz="1467" dirty="0">
              <a:latin typeface="Arial"/>
              <a:ea typeface="Microsoft JhengHei"/>
              <a:sym typeface="Arial"/>
            </a:endParaRPr>
          </a:p>
        </p:txBody>
      </p:sp>
      <p:sp>
        <p:nvSpPr>
          <p:cNvPr id="30" name="文本框 44"/>
          <p:cNvSpPr txBox="1"/>
          <p:nvPr/>
        </p:nvSpPr>
        <p:spPr>
          <a:xfrm>
            <a:off x="8554425" y="3476834"/>
            <a:ext cx="1550424" cy="502766"/>
          </a:xfrm>
          <a:prstGeom prst="rect">
            <a:avLst/>
          </a:prstGeom>
          <a:noFill/>
        </p:spPr>
        <p:txBody>
          <a:bodyPr wrap="none" rtlCol="0">
            <a:spAutoFit/>
          </a:bodyPr>
          <a:lstStyle/>
          <a:p>
            <a:r>
              <a:rPr lang="zh-TW" altLang="en-US" sz="2667" b="1" dirty="0">
                <a:solidFill>
                  <a:srgbClr val="037A9B"/>
                </a:solidFill>
                <a:latin typeface="Arial"/>
                <a:ea typeface="Microsoft JhengHei"/>
                <a:sym typeface="Arial"/>
              </a:rPr>
              <a:t>品牌建立</a:t>
            </a:r>
            <a:endParaRPr lang="zh-CN" altLang="en-US" sz="2667" b="1" dirty="0">
              <a:solidFill>
                <a:srgbClr val="037A9B"/>
              </a:solidFill>
              <a:latin typeface="Arial"/>
              <a:ea typeface="Microsoft JhengHei"/>
              <a:sym typeface="Arial"/>
            </a:endParaRPr>
          </a:p>
        </p:txBody>
      </p:sp>
      <p:sp>
        <p:nvSpPr>
          <p:cNvPr id="31" name="矩形 30"/>
          <p:cNvSpPr/>
          <p:nvPr/>
        </p:nvSpPr>
        <p:spPr>
          <a:xfrm>
            <a:off x="8605893" y="3907223"/>
            <a:ext cx="3130948" cy="2299925"/>
          </a:xfrm>
          <a:prstGeom prst="rect">
            <a:avLst/>
          </a:prstGeom>
        </p:spPr>
        <p:txBody>
          <a:bodyPr wrap="square">
            <a:spAutoFit/>
          </a:bodyPr>
          <a:lstStyle/>
          <a:p>
            <a:pPr algn="just">
              <a:lnSpc>
                <a:spcPct val="130000"/>
              </a:lnSpc>
            </a:pPr>
            <a:r>
              <a:rPr lang="zh-TW" altLang="en-US" sz="1600" dirty="0">
                <a:latin typeface="Arial"/>
                <a:ea typeface="Microsoft JhengHei"/>
                <a:sym typeface="Arial"/>
              </a:rPr>
              <a:t>展望未來，除了持續精進教師專業，為孩子搭建多元展能的學習舞台，更將透過國際雙語教育的推動，及閱讀教育的深耕，擦亮萬大教育的品牌，讓萬大成為社區的首選，為孩子創造幸福、美好的未來！</a:t>
            </a:r>
          </a:p>
        </p:txBody>
      </p:sp>
      <p:sp>
        <p:nvSpPr>
          <p:cNvPr id="2" name="文字方塊 1"/>
          <p:cNvSpPr txBox="1"/>
          <p:nvPr/>
        </p:nvSpPr>
        <p:spPr>
          <a:xfrm>
            <a:off x="7941089" y="1735041"/>
            <a:ext cx="3967679" cy="1569660"/>
          </a:xfrm>
          <a:prstGeom prst="rect">
            <a:avLst/>
          </a:prstGeom>
          <a:noFill/>
        </p:spPr>
        <p:txBody>
          <a:bodyPr wrap="square" rtlCol="0">
            <a:spAutoFit/>
          </a:bodyPr>
          <a:lstStyle/>
          <a:p>
            <a:r>
              <a:rPr lang="zh-TW" altLang="en-US" sz="1600" dirty="0">
                <a:latin typeface="Arial"/>
                <a:ea typeface="Microsoft JhengHei"/>
                <a:sym typeface="Arial"/>
              </a:rPr>
              <a:t>已於去年暑假完成萬有樓外牆美化工程，並將學校特色及未來教育願景呈現其中，將逐步更新、美化及創造更多美感空間，透過更好的環境及藝術教育課程，塑造孩子們更好的氣質、更好的人格。</a:t>
            </a:r>
          </a:p>
          <a:p>
            <a:endParaRPr lang="en-US" altLang="zh-TW" sz="1600" dirty="0">
              <a:latin typeface="Arial"/>
              <a:ea typeface="Microsoft JhengHei"/>
              <a:sym typeface="Arial"/>
            </a:endParaRPr>
          </a:p>
        </p:txBody>
      </p:sp>
    </p:spTree>
    <p:extLst>
      <p:ext uri="{BB962C8B-B14F-4D97-AF65-F5344CB8AC3E}">
        <p14:creationId xmlns:p14="http://schemas.microsoft.com/office/powerpoint/2010/main" val="833918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18679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15"/>
            <a:ext cx="12192000" cy="3703897"/>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pic>
        <p:nvPicPr>
          <p:cNvPr id="8" name="圖片 7">
            <a:extLst>
              <a:ext uri="{FF2B5EF4-FFF2-40B4-BE49-F238E27FC236}">
                <a16:creationId xmlns:a16="http://schemas.microsoft.com/office/drawing/2014/main" id="{D7DB826B-5C99-4CD6-8B30-B3718CECB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671029"/>
            <a:ext cx="12192000" cy="3208020"/>
          </a:xfrm>
          <a:prstGeom prst="rect">
            <a:avLst/>
          </a:prstGeom>
        </p:spPr>
      </p:pic>
    </p:spTree>
    <p:extLst>
      <p:ext uri="{BB962C8B-B14F-4D97-AF65-F5344CB8AC3E}">
        <p14:creationId xmlns:p14="http://schemas.microsoft.com/office/powerpoint/2010/main" val="1278553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 y="0"/>
            <a:ext cx="12170994" cy="6858000"/>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1612698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 y="0"/>
            <a:ext cx="12170994" cy="6858000"/>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3339166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 y="0"/>
            <a:ext cx="12170994" cy="6858000"/>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562961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9B917CE9-56EB-4764-B143-F3371B71A470}"/>
              </a:ext>
            </a:extLst>
          </p:cNvPr>
          <p:cNvSpPr/>
          <p:nvPr/>
        </p:nvSpPr>
        <p:spPr>
          <a:xfrm>
            <a:off x="1047855" y="2826047"/>
            <a:ext cx="2973467" cy="2955340"/>
          </a:xfrm>
          <a:custGeom>
            <a:avLst/>
            <a:gdLst>
              <a:gd name="connsiteX0" fmla="*/ 0 w 2973467"/>
              <a:gd name="connsiteY0" fmla="*/ 0 h 2955340"/>
              <a:gd name="connsiteX1" fmla="*/ 2973467 w 2973467"/>
              <a:gd name="connsiteY1" fmla="*/ 0 h 2955340"/>
              <a:gd name="connsiteX2" fmla="*/ 2973467 w 2973467"/>
              <a:gd name="connsiteY2" fmla="*/ 2955340 h 2955340"/>
              <a:gd name="connsiteX3" fmla="*/ 0 w 2973467"/>
              <a:gd name="connsiteY3" fmla="*/ 2955340 h 2955340"/>
              <a:gd name="connsiteX4" fmla="*/ 0 w 2973467"/>
              <a:gd name="connsiteY4" fmla="*/ 0 h 295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467" h="2955340">
                <a:moveTo>
                  <a:pt x="0" y="0"/>
                </a:moveTo>
                <a:lnTo>
                  <a:pt x="2973467" y="0"/>
                </a:lnTo>
                <a:lnTo>
                  <a:pt x="2973467" y="2955340"/>
                </a:lnTo>
                <a:lnTo>
                  <a:pt x="0" y="29553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zh-CN" altLang="en-US" sz="6500" kern="1200"/>
          </a:p>
        </p:txBody>
      </p:sp>
      <p:sp>
        <p:nvSpPr>
          <p:cNvPr id="7" name="PA_库_任意多边形 6">
            <a:extLst>
              <a:ext uri="{FF2B5EF4-FFF2-40B4-BE49-F238E27FC236}">
                <a16:creationId xmlns:a16="http://schemas.microsoft.com/office/drawing/2014/main" id="{B47CD076-B371-4885-ABBE-C4509F54AD71}"/>
              </a:ext>
            </a:extLst>
          </p:cNvPr>
          <p:cNvSpPr/>
          <p:nvPr>
            <p:custDataLst>
              <p:tags r:id="rId1"/>
            </p:custDataLst>
          </p:nvPr>
        </p:nvSpPr>
        <p:spPr>
          <a:xfrm>
            <a:off x="6829712" y="806564"/>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dirty="0"/>
          </a:p>
        </p:txBody>
      </p:sp>
      <p:sp>
        <p:nvSpPr>
          <p:cNvPr id="9" name="PA_库_任意多边形 8">
            <a:extLst>
              <a:ext uri="{FF2B5EF4-FFF2-40B4-BE49-F238E27FC236}">
                <a16:creationId xmlns:a16="http://schemas.microsoft.com/office/drawing/2014/main" id="{DD4121AE-8E28-48F6-940E-C86442706AFA}"/>
              </a:ext>
            </a:extLst>
          </p:cNvPr>
          <p:cNvSpPr/>
          <p:nvPr>
            <p:custDataLst>
              <p:tags r:id="rId2"/>
            </p:custDataLst>
          </p:nvPr>
        </p:nvSpPr>
        <p:spPr>
          <a:xfrm>
            <a:off x="6829712" y="2375850"/>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sp>
        <p:nvSpPr>
          <p:cNvPr id="11" name="PA_库_任意多边形 10">
            <a:extLst>
              <a:ext uri="{FF2B5EF4-FFF2-40B4-BE49-F238E27FC236}">
                <a16:creationId xmlns:a16="http://schemas.microsoft.com/office/drawing/2014/main" id="{D05467DF-F264-4CE8-ADD1-6911B99BD425}"/>
              </a:ext>
            </a:extLst>
          </p:cNvPr>
          <p:cNvSpPr/>
          <p:nvPr>
            <p:custDataLst>
              <p:tags r:id="rId3"/>
            </p:custDataLst>
          </p:nvPr>
        </p:nvSpPr>
        <p:spPr>
          <a:xfrm>
            <a:off x="6829712" y="3945136"/>
            <a:ext cx="360140" cy="1329903"/>
          </a:xfrm>
          <a:custGeom>
            <a:avLst/>
            <a:gdLst>
              <a:gd name="connsiteX0" fmla="*/ 0 w 360140"/>
              <a:gd name="connsiteY0" fmla="*/ 0 h 1329903"/>
              <a:gd name="connsiteX1" fmla="*/ 360140 w 360140"/>
              <a:gd name="connsiteY1" fmla="*/ 0 h 1329903"/>
              <a:gd name="connsiteX2" fmla="*/ 360140 w 360140"/>
              <a:gd name="connsiteY2" fmla="*/ 1329903 h 1329903"/>
              <a:gd name="connsiteX3" fmla="*/ 0 w 360140"/>
              <a:gd name="connsiteY3" fmla="*/ 1329903 h 1329903"/>
              <a:gd name="connsiteX4" fmla="*/ 0 w 360140"/>
              <a:gd name="connsiteY4" fmla="*/ 0 h 132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40" h="1329903">
                <a:moveTo>
                  <a:pt x="0" y="0"/>
                </a:moveTo>
                <a:lnTo>
                  <a:pt x="360140" y="0"/>
                </a:lnTo>
                <a:lnTo>
                  <a:pt x="360140" y="1329903"/>
                </a:lnTo>
                <a:lnTo>
                  <a:pt x="0" y="1329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12700" rIns="25400" bIns="12700" numCol="1" spcCol="1270" anchor="ctr" anchorCtr="0">
            <a:noAutofit/>
          </a:bodyPr>
          <a:lstStyle/>
          <a:p>
            <a:pPr marL="0" lvl="0" indent="0" algn="l" defTabSz="444500">
              <a:lnSpc>
                <a:spcPct val="90000"/>
              </a:lnSpc>
              <a:spcBef>
                <a:spcPct val="0"/>
              </a:spcBef>
              <a:spcAft>
                <a:spcPct val="35000"/>
              </a:spcAft>
              <a:buNone/>
            </a:pPr>
            <a:endParaRPr lang="zh-CN" altLang="en-US" sz="1000" kern="1200"/>
          </a:p>
        </p:txBody>
      </p:sp>
      <p:pic>
        <p:nvPicPr>
          <p:cNvPr id="4" name="圖片 3">
            <a:extLst>
              <a:ext uri="{FF2B5EF4-FFF2-40B4-BE49-F238E27FC236}">
                <a16:creationId xmlns:a16="http://schemas.microsoft.com/office/drawing/2014/main" id="{F67EDDC9-2C2B-4BA5-9C5D-060F80267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 y="0"/>
            <a:ext cx="12170994" cy="6858000"/>
          </a:xfrm>
          <a:prstGeom prst="rect">
            <a:avLst/>
          </a:prstGeom>
        </p:spPr>
      </p:pic>
      <p:sp>
        <p:nvSpPr>
          <p:cNvPr id="28" name="副標題 3">
            <a:extLst>
              <a:ext uri="{FF2B5EF4-FFF2-40B4-BE49-F238E27FC236}">
                <a16:creationId xmlns:a16="http://schemas.microsoft.com/office/drawing/2014/main" id="{4AF2A43C-6031-41B7-B6B5-8438C3816AFB}"/>
              </a:ext>
            </a:extLst>
          </p:cNvPr>
          <p:cNvSpPr txBox="1">
            <a:spLocks/>
          </p:cNvSpPr>
          <p:nvPr/>
        </p:nvSpPr>
        <p:spPr bwMode="auto">
          <a:xfrm>
            <a:off x="1676908" y="157606"/>
            <a:ext cx="7370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spcBef>
                <a:spcPts val="0"/>
              </a:spcBef>
              <a:spcAft>
                <a:spcPct val="0"/>
              </a:spcAft>
              <a:buClr>
                <a:srgbClr val="262626"/>
              </a:buClr>
              <a:buFont typeface="Garamond" panose="02020404030301010803" pitchFamily="18" charset="0"/>
              <a:buNone/>
              <a:defRPr sz="1900" b="0" kern="1200">
                <a:solidFill>
                  <a:schemeClr val="tx2"/>
                </a:solidFill>
                <a:latin typeface="+mn-lt"/>
                <a:ea typeface="MS Gothic" panose="020B0609070205080204" pitchFamily="49" charset="-128"/>
                <a:cs typeface="+mn-cs"/>
              </a:defRPr>
            </a:lvl1pPr>
            <a:lvl2pPr marL="457200" indent="0" algn="l" rtl="0" eaLnBrk="0" fontAlgn="base" hangingPunct="0">
              <a:spcBef>
                <a:spcPts val="500"/>
              </a:spcBef>
              <a:spcAft>
                <a:spcPct val="0"/>
              </a:spcAft>
              <a:buClr>
                <a:srgbClr val="262626"/>
              </a:buClr>
              <a:buFont typeface="Garamond" panose="02020404030301010803" pitchFamily="18" charset="0"/>
              <a:buNone/>
              <a:defRPr sz="1900" b="1" kern="1200">
                <a:solidFill>
                  <a:schemeClr val="tx1"/>
                </a:solidFill>
                <a:latin typeface="+mn-lt"/>
                <a:ea typeface="MS Gothic" panose="020B0609070205080204" pitchFamily="49" charset="-128"/>
                <a:cs typeface="+mn-cs"/>
              </a:defRPr>
            </a:lvl2pPr>
            <a:lvl3pPr marL="914400" indent="0" algn="l" rtl="0" eaLnBrk="0" fontAlgn="base" hangingPunct="0">
              <a:spcBef>
                <a:spcPts val="500"/>
              </a:spcBef>
              <a:spcAft>
                <a:spcPct val="0"/>
              </a:spcAft>
              <a:buClr>
                <a:srgbClr val="262626"/>
              </a:buClr>
              <a:buFont typeface="Garamond" panose="02020404030301010803" pitchFamily="18" charset="0"/>
              <a:buNone/>
              <a:defRPr sz="1800" b="1" kern="1200">
                <a:solidFill>
                  <a:schemeClr val="tx1"/>
                </a:solidFill>
                <a:latin typeface="+mn-lt"/>
                <a:ea typeface="MS Gothic" panose="020B0609070205080204" pitchFamily="49" charset="-128"/>
                <a:cs typeface="+mn-cs"/>
              </a:defRPr>
            </a:lvl3pPr>
            <a:lvl4pPr marL="13716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4pPr>
            <a:lvl5pPr marL="1828800" indent="0" algn="l" rtl="0" eaLnBrk="0" fontAlgn="base" hangingPunct="0">
              <a:spcBef>
                <a:spcPts val="500"/>
              </a:spcBef>
              <a:spcAft>
                <a:spcPct val="0"/>
              </a:spcAft>
              <a:buClr>
                <a:srgbClr val="262626"/>
              </a:buClr>
              <a:buFont typeface="Garamond" panose="02020404030301010803" pitchFamily="18" charset="0"/>
              <a:buNone/>
              <a:defRPr sz="1600" b="1" kern="1200">
                <a:solidFill>
                  <a:schemeClr val="tx1"/>
                </a:solidFill>
                <a:latin typeface="+mn-lt"/>
                <a:ea typeface="MS Gothic" panose="020B0609070205080204" pitchFamily="49" charset="-128"/>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eaLnBrk="1" fontAlgn="auto" hangingPunct="1">
              <a:spcAft>
                <a:spcPts val="0"/>
              </a:spcAft>
              <a:buClr>
                <a:schemeClr val="tx1">
                  <a:lumMod val="85000"/>
                  <a:lumOff val="15000"/>
                </a:schemeClr>
              </a:buClr>
              <a:defRPr/>
            </a:pPr>
            <a:endParaRPr lang="en-US" altLang="zh-TW" sz="2800" dirty="0">
              <a:ea typeface="+mn-ea"/>
            </a:endParaRPr>
          </a:p>
        </p:txBody>
      </p:sp>
    </p:spTree>
    <p:extLst>
      <p:ext uri="{BB962C8B-B14F-4D97-AF65-F5344CB8AC3E}">
        <p14:creationId xmlns:p14="http://schemas.microsoft.com/office/powerpoint/2010/main" val="312802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訂 3">
      <a:majorFont>
        <a:latin typeface="Times New Roman"/>
        <a:ea typeface="微軟正黑體"/>
        <a:cs typeface=""/>
      </a:majorFont>
      <a:minorFont>
        <a:latin typeface="Times New Roman"/>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13233</TotalTime>
  <Words>489</Words>
  <Application>Microsoft Office PowerPoint</Application>
  <PresentationFormat>寬螢幕</PresentationFormat>
  <Paragraphs>52</Paragraphs>
  <Slides>13</Slides>
  <Notes>12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等线</vt:lpstr>
      <vt:lpstr>微軟正黑體</vt:lpstr>
      <vt:lpstr>Arial</vt:lpstr>
      <vt:lpstr>Garamond</vt:lpstr>
      <vt:lpstr>Times New Roman</vt:lpstr>
      <vt:lpstr>Office 主题​​</vt:lpstr>
      <vt:lpstr>PowerPoint 簡報</vt:lpstr>
      <vt:lpstr>校務組織與願景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佳霖 李</cp:lastModifiedBy>
  <cp:revision>362</cp:revision>
  <cp:lastPrinted>2022-06-17T07:34:06Z</cp:lastPrinted>
  <dcterms:created xsi:type="dcterms:W3CDTF">2017-04-15T01:14:35Z</dcterms:created>
  <dcterms:modified xsi:type="dcterms:W3CDTF">2024-08-27T00:41:30Z</dcterms:modified>
</cp:coreProperties>
</file>