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3"/>
  </p:notesMasterIdLst>
  <p:sldIdLst>
    <p:sldId id="256" r:id="rId2"/>
    <p:sldId id="257" r:id="rId3"/>
    <p:sldId id="258" r:id="rId4"/>
    <p:sldId id="259" r:id="rId5"/>
    <p:sldId id="260" r:id="rId6"/>
    <p:sldId id="261" r:id="rId7"/>
    <p:sldId id="262" r:id="rId8"/>
    <p:sldId id="268" r:id="rId9"/>
    <p:sldId id="296" r:id="rId10"/>
    <p:sldId id="297" r:id="rId11"/>
    <p:sldId id="266" r:id="rId12"/>
    <p:sldId id="271" r:id="rId13"/>
    <p:sldId id="272"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86" r:id="rId27"/>
    <p:sldId id="300" r:id="rId28"/>
    <p:sldId id="299" r:id="rId29"/>
    <p:sldId id="301" r:id="rId30"/>
    <p:sldId id="288" r:id="rId31"/>
    <p:sldId id="289" r:id="rId32"/>
  </p:sldIdLst>
  <p:sldSz cx="12858750" cy="723265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820F82-E702-41F6-9F9E-150F5D43F148}">
  <a:tblStyle styleId="{66820F82-E702-41F6-9F9E-150F5D43F14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1E7"/>
          </a:solidFill>
        </a:fill>
      </a:tcStyle>
    </a:wholeTbl>
    <a:band1H>
      <a:tcTxStyle b="off" i="off"/>
      <a:tcStyle>
        <a:tcBdr/>
        <a:fill>
          <a:solidFill>
            <a:srgbClr val="FDE2CC"/>
          </a:solidFill>
        </a:fill>
      </a:tcStyle>
    </a:band1H>
    <a:band2H>
      <a:tcTxStyle b="off" i="off"/>
      <a:tcStyle>
        <a:tcBdr/>
      </a:tcStyle>
    </a:band2H>
    <a:band1V>
      <a:tcTxStyle b="off" i="off"/>
      <a:tcStyle>
        <a:tcBdr/>
        <a:fill>
          <a:solidFill>
            <a:srgbClr val="FDE2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17" autoAdjust="0"/>
  </p:normalViewPr>
  <p:slideViewPr>
    <p:cSldViewPr snapToGrid="0">
      <p:cViewPr varScale="1">
        <p:scale>
          <a:sx n="89" d="100"/>
          <a:sy n="89" d="100"/>
        </p:scale>
        <p:origin x="1212" y="66"/>
      </p:cViewPr>
      <p:guideLst>
        <p:guide orient="horz" pos="328"/>
        <p:guide pos="4050"/>
        <p:guide orient="horz" pos="4183"/>
        <p:guide pos="7588"/>
        <p:guide pos="376"/>
        <p:guide pos="13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 name="Google Shape;2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 name="Google Shape;2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TW"/>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26" name="Google Shape;1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150" name="Google Shape;1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158" name="Google Shape;1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164" name="Google Shape;16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170" name="Google Shape;1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176" name="Google Shape;17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188" name="Google Shape;1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196" name="Google Shape;1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202" name="Google Shape;20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208" name="Google Shape;2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 name="Google Shape;3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TW"/>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214" name="Google Shape;21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226" name="Google Shape;22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234" name="Google Shape;23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240" name="Google Shape;2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245" name="Google Shape;24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271" name="Google Shape;27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TW"/>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56" name="Google Shape;5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65" name="Google Shape;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71" name="Google Shape;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77" name="Google Shape;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85" name="Google Shape;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90"/>
              </a:spcBef>
              <a:spcAft>
                <a:spcPts val="0"/>
              </a:spcAft>
              <a:buSzPts val="1400"/>
              <a:buNone/>
            </a:pPr>
            <a:endParaRPr/>
          </a:p>
        </p:txBody>
      </p:sp>
      <p:sp>
        <p:nvSpPr>
          <p:cNvPr id="132" name="Google Shape;1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10</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4849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bg>
      <p:bgPr>
        <a:solidFill>
          <a:schemeClr val="l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352" y="0"/>
            <a:ext cx="12858044" cy="72326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84238" y="385763"/>
            <a:ext cx="11090275" cy="1397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84238" y="1925638"/>
            <a:ext cx="11090275" cy="458946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84238" y="6704013"/>
            <a:ext cx="2892425" cy="38417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259263" y="6704013"/>
            <a:ext cx="4340225" cy="38417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082088" y="6704013"/>
            <a:ext cx="2892425" cy="384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4"/>
          <p:cNvSpPr txBox="1"/>
          <p:nvPr/>
        </p:nvSpPr>
        <p:spPr>
          <a:xfrm>
            <a:off x="5853311" y="4768453"/>
            <a:ext cx="60486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23F4F"/>
              </a:buClr>
              <a:buSzPts val="3600"/>
              <a:buFont typeface="Arial"/>
              <a:buNone/>
            </a:pPr>
            <a:r>
              <a:rPr lang="zh-TW" sz="3600" b="1" i="0" u="none" strike="noStrike" cap="none" dirty="0">
                <a:solidFill>
                  <a:srgbClr val="002060"/>
                </a:solidFill>
                <a:latin typeface="Arial"/>
                <a:ea typeface="Arial"/>
                <a:cs typeface="Arial"/>
                <a:sym typeface="Arial"/>
              </a:rPr>
              <a:t>承辦學校：</a:t>
            </a:r>
            <a:r>
              <a:rPr lang="zh-TW" altLang="en-US" sz="3600" b="1" i="0" u="none" strike="noStrike" cap="none" dirty="0">
                <a:solidFill>
                  <a:srgbClr val="002060"/>
                </a:solidFill>
                <a:latin typeface="Arial"/>
                <a:ea typeface="Arial"/>
                <a:cs typeface="Arial"/>
                <a:sym typeface="Arial"/>
              </a:rPr>
              <a:t>萬大</a:t>
            </a:r>
            <a:r>
              <a:rPr lang="zh-TW" sz="3600" b="1" i="0" u="none" strike="noStrike" cap="none" dirty="0">
                <a:solidFill>
                  <a:srgbClr val="002060"/>
                </a:solidFill>
                <a:latin typeface="Arial"/>
                <a:ea typeface="Arial"/>
                <a:cs typeface="Arial"/>
                <a:sym typeface="Arial"/>
              </a:rPr>
              <a:t>國小</a:t>
            </a:r>
            <a:endParaRPr sz="36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323F4F"/>
              </a:buClr>
              <a:buSzPts val="3600"/>
              <a:buFont typeface="Arial"/>
              <a:buNone/>
            </a:pPr>
            <a:r>
              <a:rPr lang="zh-TW" sz="3600" b="1" i="0" u="none" strike="noStrike" cap="none" dirty="0">
                <a:solidFill>
                  <a:srgbClr val="002060"/>
                </a:solidFill>
                <a:latin typeface="Arial"/>
                <a:ea typeface="Arial"/>
                <a:cs typeface="Arial"/>
                <a:sym typeface="Arial"/>
              </a:rPr>
              <a:t>11</a:t>
            </a:r>
            <a:r>
              <a:rPr lang="en-US" altLang="zh-TW" sz="3600" b="1" i="0" u="none" strike="noStrike" cap="none" dirty="0">
                <a:solidFill>
                  <a:srgbClr val="002060"/>
                </a:solidFill>
                <a:latin typeface="Arial"/>
                <a:ea typeface="Arial"/>
                <a:cs typeface="Arial"/>
                <a:sym typeface="Arial"/>
              </a:rPr>
              <a:t>4</a:t>
            </a:r>
            <a:r>
              <a:rPr lang="zh-TW" altLang="en-US" sz="3600" b="1" i="0" u="none" strike="noStrike" cap="none" dirty="0">
                <a:solidFill>
                  <a:srgbClr val="002060"/>
                </a:solidFill>
                <a:latin typeface="Arial"/>
                <a:ea typeface="Arial"/>
                <a:cs typeface="Arial"/>
                <a:sym typeface="Arial"/>
              </a:rPr>
              <a:t> </a:t>
            </a:r>
            <a:r>
              <a:rPr lang="zh-TW" sz="3600" b="1" i="0" u="none" strike="noStrike" cap="none" dirty="0">
                <a:solidFill>
                  <a:srgbClr val="002060"/>
                </a:solidFill>
                <a:latin typeface="Arial"/>
                <a:ea typeface="Arial"/>
                <a:cs typeface="Arial"/>
                <a:sym typeface="Arial"/>
              </a:rPr>
              <a:t>年</a:t>
            </a:r>
            <a:r>
              <a:rPr lang="zh-TW" altLang="en-US" sz="3600" b="1" i="0" u="none" strike="noStrike" cap="none" dirty="0">
                <a:solidFill>
                  <a:srgbClr val="002060"/>
                </a:solidFill>
                <a:latin typeface="Arial"/>
                <a:ea typeface="Arial"/>
                <a:cs typeface="Arial"/>
                <a:sym typeface="Arial"/>
              </a:rPr>
              <a:t> </a:t>
            </a:r>
            <a:r>
              <a:rPr lang="zh-TW" sz="3600" b="1" i="0" u="none" strike="noStrike" cap="none" dirty="0">
                <a:solidFill>
                  <a:srgbClr val="002060"/>
                </a:solidFill>
                <a:latin typeface="Arial"/>
                <a:ea typeface="Arial"/>
                <a:cs typeface="Arial"/>
                <a:sym typeface="Arial"/>
              </a:rPr>
              <a:t>8</a:t>
            </a:r>
            <a:r>
              <a:rPr lang="zh-TW" altLang="en-US" sz="3600" b="1" i="0" u="none" strike="noStrike" cap="none" dirty="0">
                <a:solidFill>
                  <a:srgbClr val="002060"/>
                </a:solidFill>
                <a:latin typeface="Arial"/>
                <a:ea typeface="Arial"/>
                <a:cs typeface="Arial"/>
                <a:sym typeface="Arial"/>
              </a:rPr>
              <a:t> </a:t>
            </a:r>
            <a:r>
              <a:rPr lang="zh-TW" sz="3600" b="1" i="0" u="none" strike="noStrike" cap="none" dirty="0">
                <a:solidFill>
                  <a:srgbClr val="002060"/>
                </a:solidFill>
                <a:latin typeface="Arial"/>
                <a:ea typeface="Arial"/>
                <a:cs typeface="Arial"/>
                <a:sym typeface="Arial"/>
              </a:rPr>
              <a:t>月</a:t>
            </a:r>
            <a:r>
              <a:rPr lang="zh-TW" altLang="en-US" sz="3600" b="1" i="0" u="none" strike="noStrike" cap="none" dirty="0">
                <a:solidFill>
                  <a:srgbClr val="002060"/>
                </a:solidFill>
                <a:latin typeface="Arial"/>
                <a:ea typeface="Arial"/>
                <a:cs typeface="Arial"/>
                <a:sym typeface="Arial"/>
              </a:rPr>
              <a:t> </a:t>
            </a:r>
            <a:r>
              <a:rPr lang="zh-TW" sz="3600" b="1" i="0" u="none" strike="noStrike" cap="none" dirty="0">
                <a:solidFill>
                  <a:srgbClr val="002060"/>
                </a:solidFill>
                <a:latin typeface="Arial"/>
                <a:ea typeface="Arial"/>
                <a:cs typeface="Arial"/>
                <a:sym typeface="Arial"/>
              </a:rPr>
              <a:t>2</a:t>
            </a:r>
            <a:r>
              <a:rPr lang="en-US" altLang="zh-TW" sz="3600" b="1" i="0" u="none" strike="noStrike" cap="none" dirty="0">
                <a:solidFill>
                  <a:srgbClr val="002060"/>
                </a:solidFill>
                <a:latin typeface="Arial"/>
                <a:ea typeface="Arial"/>
                <a:cs typeface="Arial"/>
                <a:sym typeface="Arial"/>
              </a:rPr>
              <a:t>5</a:t>
            </a:r>
            <a:r>
              <a:rPr lang="zh-TW" altLang="en-US" sz="3600" b="1" i="0" u="none" strike="noStrike" cap="none" dirty="0">
                <a:solidFill>
                  <a:srgbClr val="002060"/>
                </a:solidFill>
                <a:latin typeface="Arial"/>
                <a:ea typeface="Arial"/>
                <a:cs typeface="Arial"/>
                <a:sym typeface="Arial"/>
              </a:rPr>
              <a:t> </a:t>
            </a:r>
            <a:r>
              <a:rPr lang="zh-TW" sz="3600" b="1" i="0" u="none" strike="noStrike" cap="none" dirty="0">
                <a:solidFill>
                  <a:srgbClr val="002060"/>
                </a:solidFill>
                <a:latin typeface="Arial"/>
                <a:ea typeface="Arial"/>
                <a:cs typeface="Arial"/>
                <a:sym typeface="Arial"/>
              </a:rPr>
              <a:t>日</a:t>
            </a:r>
            <a:r>
              <a:rPr lang="zh-TW" altLang="en-US" sz="3600" b="1" i="0" u="none" strike="noStrike" cap="none" dirty="0">
                <a:solidFill>
                  <a:srgbClr val="002060"/>
                </a:solidFill>
                <a:latin typeface="Arial"/>
                <a:ea typeface="Arial"/>
                <a:cs typeface="Arial"/>
                <a:sym typeface="Arial"/>
              </a:rPr>
              <a:t> </a:t>
            </a:r>
            <a:r>
              <a:rPr lang="zh-TW" sz="3600" b="1" i="0" u="none" strike="noStrike" cap="none" dirty="0">
                <a:solidFill>
                  <a:srgbClr val="002060"/>
                </a:solidFill>
                <a:latin typeface="Arial"/>
                <a:ea typeface="Arial"/>
                <a:cs typeface="Arial"/>
                <a:sym typeface="Arial"/>
              </a:rPr>
              <a:t>(</a:t>
            </a:r>
            <a:r>
              <a:rPr lang="zh-TW" altLang="en-US" sz="3600" b="1" i="0" u="none" strike="noStrike" cap="none" dirty="0">
                <a:solidFill>
                  <a:srgbClr val="002060"/>
                </a:solidFill>
                <a:latin typeface="Arial"/>
                <a:ea typeface="Arial"/>
                <a:cs typeface="Arial"/>
                <a:sym typeface="Arial"/>
              </a:rPr>
              <a:t>一</a:t>
            </a:r>
            <a:r>
              <a:rPr lang="zh-TW" sz="3600" b="1" i="0" u="none" strike="noStrike" cap="none" dirty="0">
                <a:solidFill>
                  <a:srgbClr val="002060"/>
                </a:solidFill>
                <a:latin typeface="Arial"/>
                <a:ea typeface="Arial"/>
                <a:cs typeface="Arial"/>
                <a:sym typeface="Arial"/>
              </a:rPr>
              <a:t>)</a:t>
            </a:r>
            <a:r>
              <a:rPr lang="zh-TW" altLang="en-US" sz="3600" b="1" i="0" u="none" strike="noStrike" cap="none" dirty="0">
                <a:solidFill>
                  <a:srgbClr val="002060"/>
                </a:solidFill>
                <a:latin typeface="Arial"/>
                <a:ea typeface="Arial"/>
                <a:cs typeface="Arial"/>
                <a:sym typeface="Arial"/>
              </a:rPr>
              <a:t> </a:t>
            </a:r>
            <a:r>
              <a:rPr lang="en-US" altLang="zh-TW" sz="3600" b="1" i="0" u="none" strike="noStrike" cap="none" dirty="0">
                <a:solidFill>
                  <a:srgbClr val="002060"/>
                </a:solidFill>
                <a:latin typeface="Arial"/>
                <a:ea typeface="Arial"/>
                <a:cs typeface="Arial"/>
                <a:sym typeface="Arial"/>
              </a:rPr>
              <a:t>10:40</a:t>
            </a:r>
            <a:endParaRPr sz="3600" b="1" i="0" u="none" strike="noStrike" cap="none" dirty="0">
              <a:solidFill>
                <a:srgbClr val="002060"/>
              </a:solidFill>
              <a:latin typeface="Arial"/>
              <a:ea typeface="Arial"/>
              <a:cs typeface="Arial"/>
              <a:sym typeface="Arial"/>
            </a:endParaRPr>
          </a:p>
        </p:txBody>
      </p:sp>
      <p:sp>
        <p:nvSpPr>
          <p:cNvPr id="29" name="Google Shape;29;p4"/>
          <p:cNvSpPr txBox="1"/>
          <p:nvPr/>
        </p:nvSpPr>
        <p:spPr>
          <a:xfrm>
            <a:off x="1728440" y="669074"/>
            <a:ext cx="9509500" cy="3595324"/>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dirty="0">
                <a:solidFill>
                  <a:schemeClr val="lt1"/>
                </a:solidFill>
                <a:latin typeface="Arial"/>
                <a:ea typeface="Arial"/>
                <a:cs typeface="Arial"/>
                <a:sym typeface="Arial"/>
              </a:rPr>
              <a:t>臺北市</a:t>
            </a:r>
            <a:r>
              <a:rPr lang="en-US" altLang="zh-TW" sz="4800" b="1" i="0" u="none" strike="noStrike" cap="none" dirty="0">
                <a:solidFill>
                  <a:schemeClr val="lt1"/>
                </a:solidFill>
                <a:latin typeface="Arial"/>
                <a:ea typeface="Arial"/>
                <a:cs typeface="Arial"/>
                <a:sym typeface="Arial"/>
              </a:rPr>
              <a:t>114</a:t>
            </a:r>
            <a:r>
              <a:rPr lang="zh-TW" sz="4800" b="1" i="0" u="none" strike="noStrike" cap="none" dirty="0">
                <a:solidFill>
                  <a:schemeClr val="lt1"/>
                </a:solidFill>
                <a:latin typeface="Arial"/>
                <a:ea typeface="Arial"/>
                <a:cs typeface="Arial"/>
                <a:sym typeface="Arial"/>
              </a:rPr>
              <a:t>年度國民小學</a:t>
            </a:r>
            <a:endParaRPr sz="4800" b="1" i="0" u="none" strike="noStrike" cap="none" dirty="0">
              <a:solidFill>
                <a:schemeClr val="lt1"/>
              </a:solidFill>
              <a:latin typeface="Arial"/>
              <a:ea typeface="Arial"/>
              <a:cs typeface="Arial"/>
              <a:sym typeface="Arial"/>
            </a:endParaRPr>
          </a:p>
          <a:p>
            <a:pPr marL="0" marR="0" lvl="0" indent="0" algn="ctr" rtl="0">
              <a:lnSpc>
                <a:spcPct val="80000"/>
              </a:lnSpc>
              <a:spcBef>
                <a:spcPts val="1000"/>
              </a:spcBef>
              <a:spcAft>
                <a:spcPts val="0"/>
              </a:spcAft>
              <a:buClr>
                <a:schemeClr val="lt1"/>
              </a:buClr>
              <a:buSzPts val="4800"/>
              <a:buFont typeface="Arial"/>
              <a:buNone/>
            </a:pPr>
            <a:r>
              <a:rPr lang="zh-TW" sz="4800" b="1" i="0" u="none" strike="noStrike" cap="none" dirty="0">
                <a:solidFill>
                  <a:schemeClr val="lt1"/>
                </a:solidFill>
                <a:latin typeface="Arial"/>
                <a:ea typeface="Arial"/>
                <a:cs typeface="Arial"/>
                <a:sym typeface="Arial"/>
              </a:rPr>
              <a:t>本土語言學藝競賽</a:t>
            </a:r>
            <a:endParaRPr sz="4800" b="1" i="0" u="none" strike="noStrike" cap="none" dirty="0">
              <a:solidFill>
                <a:schemeClr val="lt1"/>
              </a:solidFill>
              <a:latin typeface="Arial"/>
              <a:ea typeface="Arial"/>
              <a:cs typeface="Arial"/>
              <a:sym typeface="Arial"/>
            </a:endParaRPr>
          </a:p>
          <a:p>
            <a:pPr marL="0" marR="0" lvl="0" indent="0" algn="ctr" rtl="0">
              <a:lnSpc>
                <a:spcPct val="80000"/>
              </a:lnSpc>
              <a:spcBef>
                <a:spcPts val="1000"/>
              </a:spcBef>
              <a:spcAft>
                <a:spcPts val="0"/>
              </a:spcAft>
              <a:buClr>
                <a:schemeClr val="lt1"/>
              </a:buClr>
              <a:buSzPts val="4800"/>
              <a:buFont typeface="Arial"/>
              <a:buNone/>
            </a:pPr>
            <a:r>
              <a:rPr lang="zh-TW" altLang="en-US" sz="4800" b="1" i="0" u="none" strike="noStrike" cap="none" dirty="0">
                <a:solidFill>
                  <a:schemeClr val="lt1"/>
                </a:solidFill>
                <a:latin typeface="Arial"/>
                <a:ea typeface="Arial"/>
                <a:cs typeface="Arial"/>
                <a:sym typeface="Arial"/>
              </a:rPr>
              <a:t>臺灣</a:t>
            </a:r>
            <a:r>
              <a:rPr lang="zh-TW" sz="4800" b="1" i="0" u="none" strike="noStrike" cap="none" dirty="0">
                <a:solidFill>
                  <a:schemeClr val="lt1"/>
                </a:solidFill>
                <a:latin typeface="Arial"/>
                <a:ea typeface="Arial"/>
                <a:cs typeface="Arial"/>
                <a:sym typeface="Arial"/>
              </a:rPr>
              <a:t>原住民族語領隊會議</a:t>
            </a:r>
            <a:endParaRPr sz="4800" b="1"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F446236-F5FB-4043-9CDD-D1DC5EB4284A}"/>
              </a:ext>
            </a:extLst>
          </p:cNvPr>
          <p:cNvGraphicFramePr>
            <a:graphicFrameLocks noGrp="1"/>
          </p:cNvGraphicFramePr>
          <p:nvPr>
            <p:extLst>
              <p:ext uri="{D42A27DB-BD31-4B8C-83A1-F6EECF244321}">
                <p14:modId xmlns:p14="http://schemas.microsoft.com/office/powerpoint/2010/main" val="2002994722"/>
              </p:ext>
            </p:extLst>
          </p:nvPr>
        </p:nvGraphicFramePr>
        <p:xfrm>
          <a:off x="0" y="1"/>
          <a:ext cx="12926725" cy="8683316"/>
        </p:xfrm>
        <a:graphic>
          <a:graphicData uri="http://schemas.openxmlformats.org/drawingml/2006/table">
            <a:tbl>
              <a:tblPr firstRow="1" bandRow="1">
                <a:tableStyleId>{66820F82-E702-41F6-9F9E-150F5D43F148}</a:tableStyleId>
              </a:tblPr>
              <a:tblGrid>
                <a:gridCol w="1628078">
                  <a:extLst>
                    <a:ext uri="{9D8B030D-6E8A-4147-A177-3AD203B41FA5}">
                      <a16:colId xmlns:a16="http://schemas.microsoft.com/office/drawing/2014/main" val="2637343993"/>
                    </a:ext>
                  </a:extLst>
                </a:gridCol>
                <a:gridCol w="2096429">
                  <a:extLst>
                    <a:ext uri="{9D8B030D-6E8A-4147-A177-3AD203B41FA5}">
                      <a16:colId xmlns:a16="http://schemas.microsoft.com/office/drawing/2014/main" val="3723748899"/>
                    </a:ext>
                  </a:extLst>
                </a:gridCol>
                <a:gridCol w="1815518">
                  <a:extLst>
                    <a:ext uri="{9D8B030D-6E8A-4147-A177-3AD203B41FA5}">
                      <a16:colId xmlns:a16="http://schemas.microsoft.com/office/drawing/2014/main" val="3386684328"/>
                    </a:ext>
                  </a:extLst>
                </a:gridCol>
                <a:gridCol w="1846675">
                  <a:extLst>
                    <a:ext uri="{9D8B030D-6E8A-4147-A177-3AD203B41FA5}">
                      <a16:colId xmlns:a16="http://schemas.microsoft.com/office/drawing/2014/main" val="2327783361"/>
                    </a:ext>
                  </a:extLst>
                </a:gridCol>
                <a:gridCol w="1946871">
                  <a:extLst>
                    <a:ext uri="{9D8B030D-6E8A-4147-A177-3AD203B41FA5}">
                      <a16:colId xmlns:a16="http://schemas.microsoft.com/office/drawing/2014/main" val="250910116"/>
                    </a:ext>
                  </a:extLst>
                </a:gridCol>
                <a:gridCol w="1586066">
                  <a:extLst>
                    <a:ext uri="{9D8B030D-6E8A-4147-A177-3AD203B41FA5}">
                      <a16:colId xmlns:a16="http://schemas.microsoft.com/office/drawing/2014/main" val="2745351446"/>
                    </a:ext>
                  </a:extLst>
                </a:gridCol>
                <a:gridCol w="2007088">
                  <a:extLst>
                    <a:ext uri="{9D8B030D-6E8A-4147-A177-3AD203B41FA5}">
                      <a16:colId xmlns:a16="http://schemas.microsoft.com/office/drawing/2014/main" val="598899065"/>
                    </a:ext>
                  </a:extLst>
                </a:gridCol>
              </a:tblGrid>
              <a:tr h="969554">
                <a:tc gridSpan="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4400" b="1" u="none" strike="noStrike" cap="none" dirty="0">
                          <a:latin typeface="Microsoft JhengHei"/>
                          <a:ea typeface="Microsoft JhengHei"/>
                          <a:cs typeface="Microsoft JhengHei"/>
                          <a:sym typeface="Microsoft JhengHei"/>
                        </a:rPr>
                        <a:t>下午場</a:t>
                      </a:r>
                    </a:p>
                    <a:p>
                      <a:endParaRPr lang="zh-TW" altLang="en-US" dirty="0"/>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3109529879"/>
                  </a:ext>
                </a:extLst>
              </a:tr>
              <a:tr h="696867">
                <a:tc gridSpan="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4000" b="1" u="none" strike="noStrike" cap="none" dirty="0">
                          <a:latin typeface="Microsoft JhengHei"/>
                          <a:ea typeface="Microsoft JhengHei"/>
                          <a:cs typeface="Microsoft JhengHei"/>
                          <a:sym typeface="Microsoft JhengHei"/>
                        </a:rPr>
                        <a:t>選手報到  </a:t>
                      </a:r>
                      <a:r>
                        <a:rPr lang="en-US" altLang="zh-TW" sz="4000" b="1" u="none" strike="noStrike" cap="none" dirty="0">
                          <a:latin typeface="Microsoft JhengHei"/>
                          <a:ea typeface="Microsoft JhengHei"/>
                          <a:cs typeface="Microsoft JhengHei"/>
                          <a:sym typeface="Microsoft JhengHei"/>
                        </a:rPr>
                        <a:t>12:20-12:50</a:t>
                      </a:r>
                      <a:endParaRPr lang="zh-TW" altLang="en-US" sz="4000" b="1" u="none" strike="noStrike" cap="none" dirty="0">
                        <a:latin typeface="Microsoft JhengHei"/>
                        <a:ea typeface="Microsoft JhengHei"/>
                        <a:cs typeface="Microsoft JhengHei"/>
                        <a:sym typeface="Microsoft JhengHei"/>
                      </a:endParaRPr>
                    </a:p>
                  </a:txBody>
                  <a:tcPr>
                    <a:solidFill>
                      <a:srgbClr val="FFFF00"/>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3308877320"/>
                  </a:ext>
                </a:extLst>
              </a:tr>
              <a:tr h="6180908">
                <a:tc>
                  <a:txBody>
                    <a:bodyPr/>
                    <a:lstStyle/>
                    <a:p>
                      <a:pPr marL="0" marR="0" lvl="0" indent="0" algn="ctr" rtl="0">
                        <a:lnSpc>
                          <a:spcPct val="150000"/>
                        </a:lnSpc>
                        <a:spcBef>
                          <a:spcPts val="0"/>
                        </a:spcBef>
                        <a:spcAft>
                          <a:spcPts val="0"/>
                        </a:spcAft>
                        <a:buClr>
                          <a:srgbClr val="000000"/>
                        </a:buClr>
                        <a:buSzPts val="4000"/>
                        <a:buFont typeface="Arial"/>
                        <a:buNone/>
                      </a:pPr>
                      <a:r>
                        <a:rPr lang="en-US" altLang="zh-TW" sz="2300" b="1" i="0" u="none" strike="noStrike" cap="none" dirty="0">
                          <a:solidFill>
                            <a:srgbClr val="0070C0"/>
                          </a:solidFill>
                          <a:latin typeface="Microsoft JhengHei"/>
                          <a:ea typeface="Microsoft JhengHei"/>
                          <a:sym typeface="Arial"/>
                        </a:rPr>
                        <a:t>A</a:t>
                      </a:r>
                      <a:r>
                        <a:rPr lang="en-US" altLang="zh-TW" sz="2300" b="1" i="0" u="none" strike="noStrike" cap="none" dirty="0">
                          <a:solidFill>
                            <a:srgbClr val="FF0000"/>
                          </a:solidFill>
                          <a:latin typeface="Microsoft JhengHei"/>
                          <a:ea typeface="Microsoft JhengHei"/>
                          <a:sym typeface="Arial"/>
                        </a:rPr>
                        <a:t>(202</a:t>
                      </a:r>
                      <a:r>
                        <a:rPr lang="zh-TW" altLang="en-US" sz="2300" b="1" i="0" u="none" strike="noStrike" cap="none" dirty="0">
                          <a:solidFill>
                            <a:srgbClr val="FF0000"/>
                          </a:solidFill>
                          <a:latin typeface="Microsoft JhengHei"/>
                          <a:ea typeface="Microsoft JhengHei"/>
                          <a:sym typeface="Arial"/>
                        </a:rPr>
                        <a:t>教室</a:t>
                      </a:r>
                      <a:r>
                        <a:rPr lang="en-US" altLang="zh-TW" sz="2300" b="1" i="0" u="none" strike="noStrike" cap="none" dirty="0">
                          <a:solidFill>
                            <a:srgbClr val="FF0000"/>
                          </a:solidFill>
                          <a:latin typeface="Microsoft JhengHei"/>
                          <a:ea typeface="Microsoft JhengHei"/>
                          <a:sym typeface="Arial"/>
                        </a:rPr>
                        <a:t>)</a:t>
                      </a:r>
                    </a:p>
                    <a:p>
                      <a:pPr marL="0" marR="0" lvl="0" indent="0" algn="ctr" rtl="0">
                        <a:lnSpc>
                          <a:spcPct val="150000"/>
                        </a:lnSpc>
                        <a:spcBef>
                          <a:spcPts val="0"/>
                        </a:spcBef>
                        <a:spcAft>
                          <a:spcPts val="0"/>
                        </a:spcAft>
                        <a:buClr>
                          <a:srgbClr val="000000"/>
                        </a:buClr>
                        <a:buSzPts val="4000"/>
                        <a:buFont typeface="Arial"/>
                        <a:buNone/>
                      </a:pPr>
                      <a:r>
                        <a:rPr lang="zh-TW" altLang="en-US" sz="3600" b="1" i="0" u="none" strike="noStrike" cap="none" dirty="0">
                          <a:solidFill>
                            <a:schemeClr val="dk1"/>
                          </a:solidFill>
                          <a:latin typeface="Microsoft JhengHei"/>
                          <a:ea typeface="Microsoft JhengHei"/>
                          <a:sym typeface="Arial"/>
                        </a:rPr>
                        <a:t>阿美族</a:t>
                      </a:r>
                      <a:endParaRPr lang="en-US" altLang="zh-TW" sz="3600" b="1" i="0" u="none" strike="noStrike" cap="none" dirty="0">
                        <a:solidFill>
                          <a:schemeClr val="dk1"/>
                        </a:solidFill>
                        <a:latin typeface="Microsoft JhengHei"/>
                        <a:ea typeface="Microsoft JhengHei"/>
                        <a:sym typeface="Arial"/>
                      </a:endParaRPr>
                    </a:p>
                    <a:p>
                      <a:pPr marL="0" marR="0" lvl="0" indent="0" algn="ctr" rtl="0">
                        <a:lnSpc>
                          <a:spcPct val="150000"/>
                        </a:lnSpc>
                        <a:spcBef>
                          <a:spcPts val="0"/>
                        </a:spcBef>
                        <a:spcAft>
                          <a:spcPts val="0"/>
                        </a:spcAft>
                        <a:buClr>
                          <a:srgbClr val="000000"/>
                        </a:buClr>
                        <a:buSzPts val="4000"/>
                        <a:buFont typeface="Arial"/>
                        <a:buNone/>
                      </a:pPr>
                      <a:r>
                        <a:rPr lang="zh-TW" altLang="en-US" sz="1800" b="1" i="0" u="none" strike="noStrike" cap="none" dirty="0">
                          <a:solidFill>
                            <a:schemeClr val="bg2">
                              <a:lumMod val="75000"/>
                            </a:schemeClr>
                          </a:solidFill>
                          <a:latin typeface="Microsoft JhengHei"/>
                          <a:ea typeface="Microsoft JhengHei"/>
                          <a:sym typeface="Arial"/>
                        </a:rPr>
                        <a:t>（南區歌唱</a:t>
                      </a:r>
                      <a:r>
                        <a:rPr lang="en-US" altLang="zh-TW" sz="1800" b="1" i="0" u="none" strike="noStrike" cap="none" dirty="0">
                          <a:solidFill>
                            <a:srgbClr val="FF0000"/>
                          </a:solidFill>
                          <a:latin typeface="Microsoft JhengHei"/>
                          <a:ea typeface="Microsoft JhengHei"/>
                          <a:sym typeface="Arial"/>
                        </a:rPr>
                        <a:t>19</a:t>
                      </a:r>
                      <a:r>
                        <a:rPr lang="zh-TW" altLang="en-US" sz="1800" b="1" i="0" u="none" strike="noStrike" cap="none" dirty="0">
                          <a:solidFill>
                            <a:schemeClr val="bg2">
                              <a:lumMod val="75000"/>
                            </a:schemeClr>
                          </a:solidFill>
                          <a:latin typeface="Microsoft JhengHei"/>
                          <a:ea typeface="Microsoft JhengHei"/>
                          <a:sym typeface="Arial"/>
                        </a:rPr>
                        <a:t>）</a:t>
                      </a:r>
                      <a:endParaRPr lang="en-US" altLang="zh-TW" sz="1800" b="1" i="0" u="none" strike="noStrike" cap="none" dirty="0">
                        <a:solidFill>
                          <a:schemeClr val="bg2">
                            <a:lumMod val="75000"/>
                          </a:schemeClr>
                        </a:solidFill>
                        <a:latin typeface="Microsoft JhengHei"/>
                        <a:ea typeface="Microsoft JhengHei"/>
                        <a:sym typeface="Arial"/>
                      </a:endParaRPr>
                    </a:p>
                    <a:p>
                      <a:pPr marL="0" marR="0" lvl="0" indent="0" algn="ctr" rtl="0">
                        <a:lnSpc>
                          <a:spcPct val="150000"/>
                        </a:lnSpc>
                        <a:spcBef>
                          <a:spcPts val="0"/>
                        </a:spcBef>
                        <a:spcAft>
                          <a:spcPts val="0"/>
                        </a:spcAft>
                        <a:buClr>
                          <a:srgbClr val="000000"/>
                        </a:buClr>
                        <a:buSzPts val="4000"/>
                        <a:buFont typeface="Arial"/>
                        <a:buNone/>
                      </a:pPr>
                      <a:endParaRPr lang="en-US" altLang="zh-TW" sz="1800" b="1" i="0" u="none" strike="noStrike" cap="none" dirty="0">
                        <a:solidFill>
                          <a:schemeClr val="bg2">
                            <a:lumMod val="75000"/>
                          </a:schemeClr>
                        </a:solidFill>
                        <a:latin typeface="Microsoft JhengHei"/>
                        <a:ea typeface="Microsoft JhengHei"/>
                        <a:sym typeface="Arial"/>
                      </a:endParaRPr>
                    </a:p>
                    <a:p>
                      <a:pPr marL="0" marR="0" lvl="0" indent="0" algn="ctr" rtl="0">
                        <a:lnSpc>
                          <a:spcPct val="150000"/>
                        </a:lnSpc>
                        <a:spcBef>
                          <a:spcPts val="0"/>
                        </a:spcBef>
                        <a:spcAft>
                          <a:spcPts val="0"/>
                        </a:spcAft>
                        <a:buClr>
                          <a:srgbClr val="000000"/>
                        </a:buClr>
                        <a:buSzPts val="4000"/>
                        <a:buFont typeface="Arial"/>
                        <a:buNone/>
                      </a:pPr>
                      <a:endParaRPr lang="en-US" altLang="zh-TW" sz="1800" b="1" i="0" u="none" strike="noStrike" cap="none" dirty="0">
                        <a:solidFill>
                          <a:schemeClr val="bg2">
                            <a:lumMod val="75000"/>
                          </a:schemeClr>
                        </a:solidFill>
                        <a:latin typeface="Microsoft JhengHei"/>
                        <a:ea typeface="Microsoft JhengHei"/>
                        <a:sym typeface="Arial"/>
                      </a:endParaRPr>
                    </a:p>
                    <a:p>
                      <a:pPr marL="0" marR="0" lvl="0" indent="0" algn="ctr" rtl="0">
                        <a:lnSpc>
                          <a:spcPct val="150000"/>
                        </a:lnSpc>
                        <a:spcBef>
                          <a:spcPts val="0"/>
                        </a:spcBef>
                        <a:spcAft>
                          <a:spcPts val="0"/>
                        </a:spcAft>
                        <a:buClr>
                          <a:srgbClr val="000000"/>
                        </a:buClr>
                        <a:buSzPts val="4000"/>
                        <a:buFont typeface="Arial"/>
                        <a:buNone/>
                      </a:pPr>
                      <a:endParaRPr lang="en-US" altLang="zh-TW" sz="1800" b="1" i="0" u="none" strike="noStrike" cap="none" dirty="0">
                        <a:solidFill>
                          <a:schemeClr val="bg2">
                            <a:lumMod val="75000"/>
                          </a:schemeClr>
                        </a:solidFill>
                        <a:latin typeface="Microsoft JhengHei"/>
                        <a:ea typeface="Microsoft JhengHe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撒奇萊</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雅族</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rtl="0">
                        <a:lnSpc>
                          <a:spcPct val="150000"/>
                        </a:lnSpc>
                        <a:spcBef>
                          <a:spcPts val="0"/>
                        </a:spcBef>
                        <a:spcAft>
                          <a:spcPts val="0"/>
                        </a:spcAft>
                        <a:buClr>
                          <a:srgbClr val="000000"/>
                        </a:buClr>
                        <a:buSzPts val="4000"/>
                        <a:buFont typeface="Arial"/>
                        <a:buNone/>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3</a:t>
                      </a:r>
                      <a:r>
                        <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lang="en-US" altLang="zh-TW" sz="1800" b="1" i="0" u="none" strike="noStrike" cap="none" dirty="0">
                        <a:solidFill>
                          <a:schemeClr val="bg2">
                            <a:lumMod val="75000"/>
                          </a:schemeClr>
                        </a:solidFill>
                        <a:latin typeface="Microsoft JhengHei"/>
                        <a:ea typeface="Microsoft JhengHe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lang="zh-TW" altLang="en-US" sz="2400" b="1" i="0" u="none" strike="noStrike" cap="none" dirty="0">
                          <a:solidFill>
                            <a:schemeClr val="dk1"/>
                          </a:solidFill>
                          <a:latin typeface="Microsoft JhengHei"/>
                          <a:ea typeface="Microsoft JhengHei"/>
                          <a:sym typeface="Arial"/>
                        </a:rPr>
                        <a:t> </a:t>
                      </a:r>
                      <a:endParaRPr lang="en-US" altLang="zh-TW" sz="2400" b="1" i="0" u="none" strike="noStrike" cap="none" dirty="0">
                        <a:solidFill>
                          <a:schemeClr val="dk1"/>
                        </a:solidFill>
                        <a:latin typeface="Microsoft JhengHei"/>
                        <a:ea typeface="Microsoft JhengHe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endParaRPr lang="en-US" altLang="zh-TW" sz="3600" b="1" i="0" u="none" strike="noStrike" cap="none" dirty="0">
                        <a:solidFill>
                          <a:schemeClr val="dk1"/>
                        </a:solidFill>
                        <a:latin typeface="Microsoft JhengHei"/>
                        <a:ea typeface="Microsoft JhengHe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endParaRPr lang="en-US" altLang="zh-TW" sz="1800" b="1" i="0" u="none" strike="noStrike" cap="none" dirty="0">
                        <a:solidFill>
                          <a:schemeClr val="bg2">
                            <a:lumMod val="75000"/>
                          </a:schemeClr>
                        </a:solidFill>
                        <a:latin typeface="Microsoft JhengHei"/>
                        <a:ea typeface="Microsoft JhengHei"/>
                        <a:cs typeface="Calibri"/>
                        <a:sym typeface="Arial"/>
                      </a:endParaRPr>
                    </a:p>
                  </a:txBody>
                  <a:tcPr marL="91450" marR="91450" marT="45725" marB="45725"/>
                </a:tc>
                <a:tc>
                  <a:txBody>
                    <a:bodyPr/>
                    <a:lstStyle/>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lang="en-US" altLang="zh-TW" sz="2400" b="1" i="0" u="none" strike="noStrike" cap="none" dirty="0">
                          <a:solidFill>
                            <a:srgbClr val="0070C0"/>
                          </a:solidFill>
                          <a:latin typeface="Microsoft JhengHei"/>
                          <a:ea typeface="Microsoft JhengHei"/>
                          <a:cs typeface="Calibri"/>
                          <a:sym typeface="Arial"/>
                        </a:rPr>
                        <a:t>B</a:t>
                      </a:r>
                      <a:r>
                        <a:rPr lang="en-US" altLang="zh-TW" sz="2400" b="1" i="0" u="none" strike="noStrike" cap="none" dirty="0">
                          <a:solidFill>
                            <a:srgbClr val="FF0000"/>
                          </a:solidFill>
                          <a:latin typeface="Microsoft JhengHei"/>
                          <a:ea typeface="Microsoft JhengHei"/>
                          <a:cs typeface="Calibri"/>
                          <a:sym typeface="Arial"/>
                        </a:rPr>
                        <a:t>(</a:t>
                      </a:r>
                      <a:r>
                        <a:rPr lang="zh-TW" altLang="en-US" sz="2400" b="1" i="0" u="none" strike="noStrike" cap="none" dirty="0">
                          <a:solidFill>
                            <a:srgbClr val="FF0000"/>
                          </a:solidFill>
                          <a:latin typeface="Microsoft JhengHei"/>
                          <a:ea typeface="Microsoft JhengHei"/>
                          <a:cs typeface="Calibri"/>
                          <a:sym typeface="Arial"/>
                        </a:rPr>
                        <a:t> </a:t>
                      </a:r>
                      <a:r>
                        <a:rPr lang="en-US" altLang="zh-TW" sz="2400" b="1" i="0" u="none" strike="noStrike" cap="none" dirty="0">
                          <a:solidFill>
                            <a:srgbClr val="FF0000"/>
                          </a:solidFill>
                          <a:latin typeface="Microsoft JhengHei"/>
                          <a:ea typeface="Microsoft JhengHei"/>
                          <a:cs typeface="Calibri"/>
                          <a:sym typeface="Arial"/>
                        </a:rPr>
                        <a:t>204</a:t>
                      </a:r>
                      <a:r>
                        <a:rPr lang="zh-TW" altLang="en-US" sz="2400" b="1" i="0" u="none" strike="noStrike" cap="none" dirty="0">
                          <a:solidFill>
                            <a:srgbClr val="FF0000"/>
                          </a:solidFill>
                          <a:latin typeface="Microsoft JhengHei"/>
                          <a:ea typeface="Microsoft JhengHei"/>
                          <a:cs typeface="Calibri"/>
                          <a:sym typeface="Arial"/>
                        </a:rPr>
                        <a:t>教室</a:t>
                      </a:r>
                      <a:r>
                        <a:rPr lang="en-US" altLang="zh-TW" sz="2400" b="1" i="0" u="none" strike="noStrike" cap="none" dirty="0">
                          <a:solidFill>
                            <a:srgbClr val="FF0000"/>
                          </a:solidFill>
                          <a:latin typeface="Microsoft JhengHei"/>
                          <a:ea typeface="Microsoft JhengHei"/>
                          <a:cs typeface="Calibri"/>
                          <a:sym typeface="Arial"/>
                        </a:rPr>
                        <a:t>)</a:t>
                      </a: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lang="zh-TW" altLang="en-US" sz="3600" b="1" i="0" u="none" strike="noStrike" cap="none" dirty="0">
                          <a:solidFill>
                            <a:schemeClr val="dk1"/>
                          </a:solidFill>
                          <a:latin typeface="Microsoft JhengHei"/>
                          <a:ea typeface="Microsoft JhengHei"/>
                          <a:cs typeface="Calibri"/>
                          <a:sym typeface="Arial"/>
                        </a:rPr>
                        <a:t>阿美族</a:t>
                      </a:r>
                      <a:endParaRPr lang="en-US" altLang="zh-TW" sz="3600" b="1" i="0" u="none" strike="noStrike" cap="none" dirty="0">
                        <a:solidFill>
                          <a:schemeClr val="dk1"/>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21</a:t>
                      </a:r>
                      <a:r>
                        <a:rPr lang="zh-TW" altLang="en-US" sz="1800" b="1" i="0" u="none" strike="noStrike" cap="none" dirty="0">
                          <a:solidFill>
                            <a:schemeClr val="bg2">
                              <a:lumMod val="75000"/>
                            </a:schemeClr>
                          </a:solidFill>
                          <a:latin typeface="Microsoft JhengHei"/>
                          <a:ea typeface="Microsoft JhengHei"/>
                          <a:cs typeface="Calibri"/>
                          <a:sym typeface="Arial"/>
                        </a:rPr>
                        <a:t>）</a:t>
                      </a:r>
                      <a:endParaRPr lang="zh-TW" altLang="en-US" sz="2400" b="1" i="0" u="none" strike="noStrike" cap="none" dirty="0">
                        <a:solidFill>
                          <a:schemeClr val="dk1"/>
                        </a:solidFill>
                        <a:latin typeface="Microsoft JhengHei"/>
                        <a:ea typeface="Microsoft JhengHe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（南區情境演說</a:t>
                      </a:r>
                      <a:r>
                        <a:rPr kumimoji="0" lang="en-US" altLang="zh-TW" sz="1800" b="1" i="0" u="none" strike="noStrike" kern="0" cap="none" spc="0" normalizeH="0" baseline="0" noProof="0" dirty="0">
                          <a:ln>
                            <a:noFill/>
                          </a:ln>
                          <a:solidFill>
                            <a:schemeClr val="accent5">
                              <a:lumMod val="50000"/>
                            </a:schemeClr>
                          </a:solidFill>
                          <a:effectLst/>
                          <a:uLnTx/>
                          <a:uFillTx/>
                          <a:latin typeface="Microsoft JhengHei"/>
                          <a:ea typeface="Microsoft JhengHei"/>
                          <a:cs typeface="Calibri"/>
                          <a:sym typeface="Arial"/>
                        </a:rPr>
                        <a:t>1</a:t>
                      </a:r>
                      <a:r>
                        <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endParaRPr kumimoji="0" lang="en-US" altLang="zh-TW" sz="12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撒奇萊</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雅族</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5</a:t>
                      </a:r>
                      <a:r>
                        <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lang="zh-TW" altLang="en-US" sz="2400" b="1" i="0" u="none" strike="noStrike" cap="none" dirty="0">
                        <a:solidFill>
                          <a:schemeClr val="dk1"/>
                        </a:solidFill>
                        <a:latin typeface="Microsoft JhengHei"/>
                        <a:ea typeface="Microsoft JhengHei"/>
                        <a:sym typeface="Arial"/>
                      </a:endParaRPr>
                    </a:p>
                  </a:txBody>
                  <a:tcPr marL="91450" marR="91450" marT="45725" marB="45725"/>
                </a:tc>
                <a:tc>
                  <a:txBody>
                    <a:bodyPr/>
                    <a:lstStyle/>
                    <a:p>
                      <a:pPr marL="0" marR="0" lvl="0" indent="0" algn="ctr" rtl="0">
                        <a:lnSpc>
                          <a:spcPct val="150000"/>
                        </a:lnSpc>
                        <a:spcBef>
                          <a:spcPts val="0"/>
                        </a:spcBef>
                        <a:spcAft>
                          <a:spcPts val="0"/>
                        </a:spcAft>
                        <a:buClr>
                          <a:srgbClr val="000000"/>
                        </a:buClr>
                        <a:buSzPts val="4000"/>
                        <a:buFont typeface="Arial"/>
                        <a:buNone/>
                      </a:pPr>
                      <a:endParaRPr lang="en-US" altLang="zh-TW" sz="2400" b="1" i="0" u="none" strike="noStrike" cap="none" dirty="0">
                        <a:solidFill>
                          <a:srgbClr val="FF0000"/>
                        </a:solidFill>
                        <a:latin typeface="Microsoft JhengHei"/>
                        <a:ea typeface="Microsoft JhengHei"/>
                        <a:cs typeface="Calibri"/>
                        <a:sym typeface="Arial"/>
                      </a:endParaRPr>
                    </a:p>
                  </a:txBody>
                  <a:tcPr marL="91450" marR="91450" marT="45725" marB="45725"/>
                </a:tc>
                <a:tc>
                  <a:txBody>
                    <a:bodyPr/>
                    <a:lstStyle/>
                    <a:p>
                      <a:pPr marL="0" marR="0" lvl="0" indent="0" algn="ctr" rtl="0">
                        <a:lnSpc>
                          <a:spcPct val="150000"/>
                        </a:lnSpc>
                        <a:spcBef>
                          <a:spcPts val="0"/>
                        </a:spcBef>
                        <a:spcAft>
                          <a:spcPts val="0"/>
                        </a:spcAft>
                        <a:buClr>
                          <a:srgbClr val="000000"/>
                        </a:buClr>
                        <a:buSzPts val="4000"/>
                        <a:buFont typeface="Arial"/>
                        <a:buNone/>
                      </a:pPr>
                      <a:r>
                        <a:rPr lang="en-US" altLang="zh-TW" sz="2400" b="1" i="0" u="none" strike="noStrike" cap="none" dirty="0">
                          <a:solidFill>
                            <a:srgbClr val="0070C0"/>
                          </a:solidFill>
                          <a:latin typeface="Microsoft JhengHei"/>
                          <a:ea typeface="Microsoft JhengHei"/>
                          <a:cs typeface="Calibri"/>
                          <a:sym typeface="Microsoft JhengHei"/>
                        </a:rPr>
                        <a:t>D</a:t>
                      </a:r>
                      <a:r>
                        <a:rPr lang="en-US" altLang="zh-TW" sz="2400" b="1" i="0" u="none" strike="noStrike" cap="none" dirty="0">
                          <a:solidFill>
                            <a:srgbClr val="FF0000"/>
                          </a:solidFill>
                          <a:latin typeface="Microsoft JhengHei"/>
                          <a:ea typeface="Microsoft JhengHei"/>
                          <a:cs typeface="Calibri"/>
                          <a:sym typeface="Microsoft JhengHei"/>
                        </a:rPr>
                        <a:t>(404</a:t>
                      </a:r>
                      <a:r>
                        <a:rPr lang="zh-TW" altLang="en-US" sz="2400" b="1" i="0" u="none" strike="noStrike" cap="none" dirty="0">
                          <a:solidFill>
                            <a:srgbClr val="FF0000"/>
                          </a:solidFill>
                          <a:latin typeface="Microsoft JhengHei"/>
                          <a:ea typeface="Microsoft JhengHei"/>
                          <a:cs typeface="Calibri"/>
                          <a:sym typeface="Microsoft JhengHei"/>
                        </a:rPr>
                        <a:t>教室</a:t>
                      </a:r>
                      <a:r>
                        <a:rPr lang="en-US" altLang="zh-TW" sz="2400" b="1" i="0" u="none" strike="noStrike" cap="none" dirty="0">
                          <a:solidFill>
                            <a:srgbClr val="FF0000"/>
                          </a:solidFill>
                          <a:latin typeface="Microsoft JhengHei"/>
                          <a:ea typeface="Microsoft JhengHei"/>
                          <a:cs typeface="Calibri"/>
                          <a:sym typeface="Microsoft JhengHei"/>
                        </a:rPr>
                        <a:t>)</a:t>
                      </a: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排灣族</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lang="zh-TW" altLang="en-US" sz="1800" b="1" i="0" u="none" strike="noStrike" cap="none" dirty="0">
                          <a:solidFill>
                            <a:schemeClr val="bg2">
                              <a:lumMod val="75000"/>
                            </a:schemeClr>
                          </a:solidFill>
                          <a:latin typeface="Microsoft JhengHei"/>
                          <a:ea typeface="Microsoft JhengHei"/>
                          <a:cs typeface="Calibri"/>
                          <a:sym typeface="Arial"/>
                        </a:rPr>
                        <a:t>（南區朗讀</a:t>
                      </a:r>
                      <a:r>
                        <a:rPr lang="en-US" altLang="zh-TW" sz="1800" b="1" i="0" u="none" strike="noStrike" cap="none" dirty="0">
                          <a:solidFill>
                            <a:srgbClr val="0070C0"/>
                          </a:solidFill>
                          <a:latin typeface="Microsoft JhengHei"/>
                          <a:ea typeface="Microsoft JhengHei"/>
                          <a:cs typeface="Calibri"/>
                          <a:sym typeface="Arial"/>
                        </a:rPr>
                        <a:t>7</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lang="en-US" altLang="zh-TW" sz="18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7</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zh-TW" altLang="en-US" sz="1800" b="1" i="0" u="none" strike="noStrike" cap="none" dirty="0">
                        <a:solidFill>
                          <a:schemeClr val="bg2">
                            <a:lumMod val="75000"/>
                          </a:schemeClr>
                        </a:solidFill>
                        <a:latin typeface="Microsoft JhengHei"/>
                        <a:ea typeface="Microsoft JhengHei"/>
                        <a:cs typeface="Calibri"/>
                        <a:sym typeface="Arial"/>
                      </a:endParaRPr>
                    </a:p>
                  </a:txBody>
                  <a:tcPr marL="91450" marR="91450" marT="45725" marB="45725"/>
                </a:tc>
                <a:tc>
                  <a:txBody>
                    <a:bodyPr/>
                    <a:lstStyle/>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altLang="zh-TW" sz="24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F</a:t>
                      </a:r>
                      <a:r>
                        <a:rPr kumimoji="0" lang="en-US" altLang="zh-TW" sz="20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a:t>
                      </a:r>
                      <a:r>
                        <a:rPr kumimoji="0" lang="zh-TW" altLang="en-US" sz="20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多功能</a:t>
                      </a:r>
                      <a:r>
                        <a:rPr kumimoji="0" lang="en-US" altLang="zh-TW" sz="20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5</a:t>
                      </a:r>
                      <a:r>
                        <a:rPr kumimoji="0" lang="zh-TW" altLang="en-US" sz="20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教室</a:t>
                      </a:r>
                      <a:r>
                        <a:rPr kumimoji="0" lang="en-US" altLang="zh-TW" sz="20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a:t>
                      </a: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魯凱族</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1</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5</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5</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2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茂林魯凱族</a:t>
                      </a:r>
                      <a:endParaRPr kumimoji="0" lang="en-US" altLang="zh-TW" sz="2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1</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algn="ctr"/>
                      <a:r>
                        <a:rPr lang="zh-TW" altLang="en-US" sz="2600" b="1" i="0" u="none" strike="noStrike" cap="none" dirty="0">
                          <a:solidFill>
                            <a:schemeClr val="tx1"/>
                          </a:solidFill>
                          <a:latin typeface="Microsoft JhengHei"/>
                          <a:ea typeface="Microsoft JhengHei"/>
                          <a:cs typeface="Calibri"/>
                          <a:sym typeface="Arial"/>
                        </a:rPr>
                        <a:t>拉阿魯哇族</a:t>
                      </a:r>
                      <a:endParaRPr lang="en-US" altLang="zh-TW" sz="2600" b="1" i="0" u="none" strike="noStrike" cap="none" dirty="0">
                        <a:solidFill>
                          <a:schemeClr val="tx1"/>
                        </a:solidFill>
                        <a:latin typeface="Microsoft JhengHei"/>
                        <a:ea typeface="Microsoft JhengHei"/>
                        <a:cs typeface="Calibri"/>
                        <a:sym typeface="Arial"/>
                      </a:endParaRPr>
                    </a:p>
                    <a:p>
                      <a:pPr algn="ct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5</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algn="ct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1</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algn="ct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txBody>
                  <a:tcPr marL="91450" marR="91450" marT="45725" marB="45725"/>
                </a:tc>
                <a:tc>
                  <a:txBody>
                    <a:bodyPr/>
                    <a:lstStyle/>
                    <a:p>
                      <a:pPr marL="0" marR="0" lvl="0" indent="0" algn="ctr" rtl="0">
                        <a:lnSpc>
                          <a:spcPct val="150000"/>
                        </a:lnSpc>
                        <a:spcBef>
                          <a:spcPts val="0"/>
                        </a:spcBef>
                        <a:spcAft>
                          <a:spcPts val="0"/>
                        </a:spcAft>
                        <a:buClr>
                          <a:srgbClr val="000000"/>
                        </a:buClr>
                        <a:buSzPts val="4000"/>
                        <a:buFont typeface="Arial"/>
                        <a:buNone/>
                      </a:pPr>
                      <a:r>
                        <a:rPr lang="en-US" altLang="zh-TW" sz="2200" b="1" i="0" u="none" strike="noStrike" cap="none" dirty="0">
                          <a:solidFill>
                            <a:srgbClr val="0070C0"/>
                          </a:solidFill>
                          <a:latin typeface="Microsoft JhengHei"/>
                          <a:ea typeface="Microsoft JhengHei"/>
                          <a:cs typeface="Calibri"/>
                          <a:sym typeface="Microsoft JhengHei"/>
                        </a:rPr>
                        <a:t>H</a:t>
                      </a:r>
                      <a:r>
                        <a:rPr lang="en-US" altLang="zh-TW" sz="2200" b="1" i="0" u="none" strike="noStrike" cap="none" dirty="0">
                          <a:solidFill>
                            <a:srgbClr val="FF0000"/>
                          </a:solidFill>
                          <a:latin typeface="Microsoft JhengHei"/>
                          <a:ea typeface="Microsoft JhengHei"/>
                          <a:cs typeface="Calibri"/>
                          <a:sym typeface="Microsoft JhengHei"/>
                        </a:rPr>
                        <a:t>(302</a:t>
                      </a:r>
                      <a:r>
                        <a:rPr lang="zh-TW" altLang="en-US" sz="2200" b="1" i="0" u="none" strike="noStrike" cap="none" dirty="0">
                          <a:solidFill>
                            <a:srgbClr val="FF0000"/>
                          </a:solidFill>
                          <a:latin typeface="Microsoft JhengHei"/>
                          <a:ea typeface="Microsoft JhengHei"/>
                          <a:cs typeface="Calibri"/>
                          <a:sym typeface="Microsoft JhengHei"/>
                        </a:rPr>
                        <a:t>教室</a:t>
                      </a:r>
                      <a:r>
                        <a:rPr lang="en-US" altLang="zh-TW" sz="2200" b="1" i="0" u="none" strike="noStrike" cap="none" dirty="0">
                          <a:solidFill>
                            <a:srgbClr val="FF0000"/>
                          </a:solidFill>
                          <a:latin typeface="Microsoft JhengHei"/>
                          <a:ea typeface="Microsoft JhengHei"/>
                          <a:cs typeface="Calibri"/>
                          <a:sym typeface="Microsoft JhengHei"/>
                        </a:rPr>
                        <a:t>)</a:t>
                      </a:r>
                    </a:p>
                    <a:p>
                      <a:pPr marL="0" marR="0" lvl="0" indent="0" algn="ctr" rtl="0">
                        <a:lnSpc>
                          <a:spcPct val="150000"/>
                        </a:lnSpc>
                        <a:spcBef>
                          <a:spcPts val="0"/>
                        </a:spcBef>
                        <a:spcAft>
                          <a:spcPts val="0"/>
                        </a:spcAft>
                        <a:buClr>
                          <a:srgbClr val="000000"/>
                        </a:buClr>
                        <a:buSzPts val="4000"/>
                        <a:buFont typeface="Arial"/>
                        <a:buNone/>
                      </a:pPr>
                      <a:r>
                        <a:rPr lang="zh-TW" altLang="en-US" sz="3600" b="1" i="0" u="none" strike="noStrike" cap="none" dirty="0">
                          <a:solidFill>
                            <a:schemeClr val="tx1"/>
                          </a:solidFill>
                          <a:latin typeface="Microsoft JhengHei"/>
                          <a:ea typeface="Microsoft JhengHei"/>
                          <a:cs typeface="Calibri"/>
                          <a:sym typeface="Microsoft JhengHei"/>
                        </a:rPr>
                        <a:t> 鄒族</a:t>
                      </a:r>
                      <a:endParaRPr lang="en-US" altLang="zh-TW" sz="3600" b="1" i="0" u="none" strike="noStrike" cap="none" dirty="0">
                        <a:solidFill>
                          <a:schemeClr val="tx1"/>
                        </a:solidFill>
                        <a:latin typeface="Microsoft JhengHei"/>
                        <a:ea typeface="Microsoft JhengHei"/>
                        <a:cs typeface="Calibri"/>
                        <a:sym typeface="Microsoft JhengHei"/>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Microsoft JhengHei"/>
                        </a:rPr>
                        <a:t>北區</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2</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Microsoft JhengHei"/>
                        </a:rPr>
                        <a:t>南區</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1</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 （北區歌唱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7</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lang="en-US" altLang="zh-TW" sz="3600" b="1" i="0" u="none" strike="noStrike" cap="none" dirty="0">
                        <a:solidFill>
                          <a:schemeClr val="tx1"/>
                        </a:solidFill>
                        <a:latin typeface="Microsoft JhengHei"/>
                        <a:ea typeface="Microsoft JhengHei"/>
                        <a:cs typeface="Calibri"/>
                        <a:sym typeface="Microsoft JhengHei"/>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 （南區歌唱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3</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rtl="0">
                        <a:lnSpc>
                          <a:spcPct val="150000"/>
                        </a:lnSpc>
                        <a:spcBef>
                          <a:spcPts val="0"/>
                        </a:spcBef>
                        <a:spcAft>
                          <a:spcPts val="0"/>
                        </a:spcAft>
                        <a:buClr>
                          <a:srgbClr val="000000"/>
                        </a:buClr>
                        <a:buSzPts val="4000"/>
                        <a:buFont typeface="Arial"/>
                        <a:buNone/>
                      </a:pPr>
                      <a:r>
                        <a:rPr lang="zh-TW" altLang="en-US" sz="3600" b="1" i="0" u="none" strike="noStrike" cap="none" dirty="0">
                          <a:solidFill>
                            <a:schemeClr val="tx1"/>
                          </a:solidFill>
                          <a:latin typeface="Microsoft JhengHei"/>
                          <a:ea typeface="Microsoft JhengHei"/>
                          <a:cs typeface="Calibri"/>
                          <a:sym typeface="Microsoft JhengHei"/>
                        </a:rPr>
                        <a:t>邵族</a:t>
                      </a:r>
                      <a:endParaRPr lang="en-US" altLang="zh-TW" sz="3600" b="1" i="0" u="none" strike="noStrike" cap="none" dirty="0">
                        <a:solidFill>
                          <a:schemeClr val="tx1"/>
                        </a:solidFill>
                        <a:latin typeface="Microsoft JhengHei"/>
                        <a:ea typeface="Microsoft JhengHei"/>
                        <a:cs typeface="Calibri"/>
                        <a:sym typeface="Microsoft JhengHei"/>
                      </a:endParaRPr>
                    </a:p>
                    <a:p>
                      <a:pPr marL="0" marR="0" lvl="0" indent="0" algn="ctr" rtl="0">
                        <a:lnSpc>
                          <a:spcPct val="150000"/>
                        </a:lnSpc>
                        <a:spcBef>
                          <a:spcPts val="0"/>
                        </a:spcBef>
                        <a:spcAft>
                          <a:spcPts val="0"/>
                        </a:spcAft>
                        <a:buClr>
                          <a:srgbClr val="000000"/>
                        </a:buClr>
                        <a:buSzPts val="4000"/>
                        <a:buFont typeface="Arial"/>
                        <a:buNone/>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Microsoft JhengHei"/>
                        </a:rPr>
                        <a:t>南區</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1</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4</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2</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altLang="zh-TW" sz="18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txBody>
                  <a:tcPr marL="91450" marR="91450" marT="45725" marB="45725"/>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altLang="zh-TW" sz="2400" b="1" i="0" u="none" strike="noStrike" cap="none" dirty="0">
                          <a:solidFill>
                            <a:srgbClr val="0070C0"/>
                          </a:solidFill>
                          <a:latin typeface="Microsoft JhengHei"/>
                          <a:ea typeface="Microsoft JhengHei"/>
                          <a:cs typeface="Calibri"/>
                          <a:sym typeface="Microsoft JhengHei"/>
                        </a:rPr>
                        <a:t>J</a:t>
                      </a:r>
                      <a:r>
                        <a:rPr lang="en-US" altLang="zh-TW" sz="2400" b="1" i="0" u="none" strike="noStrike" cap="none" dirty="0">
                          <a:solidFill>
                            <a:srgbClr val="FF0000"/>
                          </a:solidFill>
                          <a:latin typeface="Microsoft JhengHei"/>
                          <a:ea typeface="Microsoft JhengHei"/>
                          <a:cs typeface="Calibri"/>
                          <a:sym typeface="Microsoft JhengHei"/>
                        </a:rPr>
                        <a:t>(304</a:t>
                      </a:r>
                      <a:r>
                        <a:rPr lang="zh-TW" altLang="en-US" sz="2400" b="1" i="0" u="none" strike="noStrike" cap="none" dirty="0">
                          <a:solidFill>
                            <a:srgbClr val="FF0000"/>
                          </a:solidFill>
                          <a:latin typeface="Microsoft JhengHei"/>
                          <a:ea typeface="Microsoft JhengHei"/>
                          <a:cs typeface="Calibri"/>
                          <a:sym typeface="Microsoft JhengHei"/>
                        </a:rPr>
                        <a:t>教室</a:t>
                      </a:r>
                      <a:r>
                        <a:rPr lang="en-US" altLang="zh-TW" sz="2400" b="1" i="0" u="none" strike="noStrike" cap="none" dirty="0">
                          <a:solidFill>
                            <a:srgbClr val="FF0000"/>
                          </a:solidFill>
                          <a:latin typeface="Microsoft JhengHei"/>
                          <a:ea typeface="Microsoft JhengHei"/>
                          <a:cs typeface="Calibri"/>
                          <a:sym typeface="Microsoft JhengHei"/>
                        </a:rPr>
                        <a:t>)</a:t>
                      </a:r>
                      <a:r>
                        <a:rPr lang="zh-TW" altLang="en-US" sz="2000" b="1" i="0" u="none" strike="noStrike" cap="none" dirty="0">
                          <a:solidFill>
                            <a:schemeClr val="tx1"/>
                          </a:solidFill>
                          <a:latin typeface="Microsoft JhengHei"/>
                          <a:ea typeface="Microsoft JhengHei"/>
                          <a:cs typeface="Calibri"/>
                          <a:sym typeface="Arial"/>
                        </a:rPr>
                        <a:t>  </a:t>
                      </a:r>
                      <a:endParaRPr lang="en-US" altLang="zh-TW" sz="2000" b="1" i="0" u="none" strike="noStrike" cap="none" dirty="0">
                        <a:solidFill>
                          <a:schemeClr val="tx1"/>
                        </a:solidFill>
                        <a:latin typeface="Microsoft JhengHei"/>
                        <a:ea typeface="Microsoft JhengHei"/>
                        <a:cs typeface="Calibri"/>
                        <a:sym typeface="Arial"/>
                      </a:endParaRPr>
                    </a:p>
                    <a:p>
                      <a:pPr algn="ctr"/>
                      <a:r>
                        <a:rPr lang="zh-TW" altLang="en-US" sz="2400" b="1" i="0" u="none" strike="noStrike" cap="none" dirty="0">
                          <a:solidFill>
                            <a:schemeClr val="tx1"/>
                          </a:solidFill>
                          <a:latin typeface="Microsoft JhengHei"/>
                          <a:ea typeface="Microsoft JhengHei"/>
                          <a:cs typeface="Calibri"/>
                          <a:sym typeface="Arial"/>
                        </a:rPr>
                        <a:t>賽夏族</a:t>
                      </a:r>
                      <a:endParaRPr lang="en-US" altLang="zh-TW" sz="2400" b="1" i="0" u="none" strike="noStrike" cap="none" dirty="0">
                        <a:solidFill>
                          <a:schemeClr val="tx1"/>
                        </a:solidFill>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Microsoft JhengHei"/>
                        </a:rPr>
                        <a:t>北區</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朗讀</a:t>
                      </a:r>
                      <a:r>
                        <a:rPr kumimoji="0" lang="en-US" altLang="zh-TW" sz="16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1</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Microsoft JhengHei"/>
                        </a:rPr>
                        <a:t>南區</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朗讀</a:t>
                      </a:r>
                      <a:r>
                        <a:rPr kumimoji="0" lang="en-US" altLang="zh-TW" sz="16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1</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algn="ct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 （北區歌唱</a:t>
                      </a:r>
                      <a:r>
                        <a:rPr kumimoji="0" lang="en-US" altLang="zh-TW" sz="16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4</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 </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6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3</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algn="ct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algn="ctr"/>
                      <a:r>
                        <a:rPr lang="zh-TW" altLang="en-US" sz="2000" b="1" i="0" u="none" strike="noStrike" cap="none" dirty="0">
                          <a:solidFill>
                            <a:schemeClr val="tx1"/>
                          </a:solidFill>
                          <a:latin typeface="Microsoft JhengHei"/>
                          <a:ea typeface="Microsoft JhengHei"/>
                          <a:cs typeface="Calibri"/>
                          <a:sym typeface="Arial"/>
                        </a:rPr>
                        <a:t> </a:t>
                      </a:r>
                      <a:r>
                        <a:rPr lang="zh-TW" altLang="en-US" sz="2400" b="1" i="0" u="none" strike="noStrike" cap="none" dirty="0">
                          <a:solidFill>
                            <a:schemeClr val="tx1"/>
                          </a:solidFill>
                          <a:latin typeface="Microsoft JhengHei"/>
                          <a:ea typeface="Microsoft JhengHei"/>
                          <a:cs typeface="Calibri"/>
                          <a:sym typeface="Arial"/>
                        </a:rPr>
                        <a:t>雅美族</a:t>
                      </a:r>
                      <a:endParaRPr lang="en-US" altLang="zh-TW" sz="2400" b="1" i="0" u="none" strike="noStrike" cap="none" dirty="0">
                        <a:solidFill>
                          <a:schemeClr val="tx1"/>
                        </a:solidFill>
                        <a:latin typeface="Microsoft JhengHei"/>
                        <a:ea typeface="Microsoft JhengHei"/>
                        <a:cs typeface="Calibri"/>
                        <a:sym typeface="Arial"/>
                      </a:endParaRPr>
                    </a:p>
                    <a:p>
                      <a:pPr marL="0" marR="0" lvl="0" indent="0" algn="ctr" rtl="0">
                        <a:lnSpc>
                          <a:spcPct val="100000"/>
                        </a:lnSpc>
                        <a:spcBef>
                          <a:spcPts val="0"/>
                        </a:spcBef>
                        <a:spcAft>
                          <a:spcPts val="0"/>
                        </a:spcAft>
                        <a:buClr>
                          <a:srgbClr val="000000"/>
                        </a:buClr>
                        <a:buSzPts val="4000"/>
                        <a:buFont typeface="Arial"/>
                        <a:buNone/>
                      </a:pP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Microsoft JhengHei"/>
                        </a:rPr>
                        <a:t>北區</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朗讀</a:t>
                      </a:r>
                      <a:r>
                        <a:rPr kumimoji="0" lang="en-US" altLang="zh-TW" sz="16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1</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rtl="0">
                        <a:lnSpc>
                          <a:spcPct val="100000"/>
                        </a:lnSpc>
                        <a:spcBef>
                          <a:spcPts val="0"/>
                        </a:spcBef>
                        <a:spcAft>
                          <a:spcPts val="0"/>
                        </a:spcAft>
                        <a:buClr>
                          <a:srgbClr val="000000"/>
                        </a:buClr>
                        <a:buSzPts val="4000"/>
                        <a:buFont typeface="Arial"/>
                        <a:buNone/>
                      </a:pP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6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5</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6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2</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algn="ct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algn="ctr"/>
                      <a:r>
                        <a:rPr lang="zh-TW" altLang="en-US" sz="2400" b="1" i="0" u="none" strike="noStrike" cap="none" dirty="0">
                          <a:solidFill>
                            <a:schemeClr val="tx1"/>
                          </a:solidFill>
                          <a:latin typeface="Microsoft JhengHei"/>
                          <a:ea typeface="Microsoft JhengHei"/>
                          <a:cs typeface="Calibri"/>
                          <a:sym typeface="Arial"/>
                        </a:rPr>
                        <a:t>噶瑪蘭族</a:t>
                      </a:r>
                      <a:endParaRPr lang="en-US" altLang="zh-TW" sz="2400" b="1" i="0" u="none" strike="noStrike" cap="none" dirty="0">
                        <a:solidFill>
                          <a:schemeClr val="tx1"/>
                        </a:solidFill>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600" b="1" i="0" u="none" strike="noStrike" cap="none" dirty="0">
                          <a:solidFill>
                            <a:schemeClr val="tx1"/>
                          </a:solidFill>
                          <a:latin typeface="Microsoft JhengHei"/>
                          <a:ea typeface="Microsoft JhengHei"/>
                          <a:cs typeface="Calibri"/>
                          <a:sym typeface="Arial"/>
                        </a:rPr>
                        <a:t> </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 （北區歌唱</a:t>
                      </a:r>
                      <a:r>
                        <a:rPr kumimoji="0" lang="en-US" altLang="zh-TW" sz="16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4</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lang="en-US" altLang="zh-TW" sz="1600" b="1" i="0" u="none" strike="noStrike" cap="none" dirty="0">
                        <a:solidFill>
                          <a:schemeClr val="tx1"/>
                        </a:solidFill>
                        <a:latin typeface="Microsoft JhengHei"/>
                        <a:ea typeface="Microsoft JhengHei"/>
                        <a:cs typeface="Calibri"/>
                        <a:sym typeface="Arial"/>
                      </a:endParaRPr>
                    </a:p>
                    <a:p>
                      <a:pPr algn="ctr"/>
                      <a:endParaRPr lang="en-US" altLang="zh-TW" sz="1800" b="1" i="0" u="none" strike="noStrike" cap="none" dirty="0">
                        <a:solidFill>
                          <a:schemeClr val="tx1"/>
                        </a:solidFill>
                        <a:latin typeface="Microsoft JhengHei"/>
                        <a:ea typeface="Microsoft JhengHei"/>
                        <a:cs typeface="Calibri"/>
                        <a:sym typeface="Arial"/>
                      </a:endParaRPr>
                    </a:p>
                    <a:p>
                      <a:pPr algn="ctr"/>
                      <a:r>
                        <a:rPr lang="zh-TW" altLang="en-US" sz="2200" b="1" i="0" u="none" strike="noStrike" cap="none" dirty="0">
                          <a:solidFill>
                            <a:schemeClr val="tx1"/>
                          </a:solidFill>
                          <a:latin typeface="Microsoft JhengHei"/>
                          <a:ea typeface="Microsoft JhengHei"/>
                          <a:cs typeface="Calibri"/>
                          <a:sym typeface="Arial"/>
                        </a:rPr>
                        <a:t>卡那卡那富族</a:t>
                      </a:r>
                      <a:r>
                        <a:rPr lang="zh-TW" altLang="en-US" sz="1800" b="1" i="0" u="none" strike="noStrike" cap="none" dirty="0">
                          <a:solidFill>
                            <a:schemeClr val="tx1"/>
                          </a:solidFill>
                          <a:latin typeface="Microsoft JhengHei"/>
                          <a:ea typeface="Microsoft JhengHei"/>
                          <a:cs typeface="Calibri"/>
                          <a:sym typeface="Arial"/>
                        </a:rPr>
                        <a:t> </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6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3</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algn="ctr"/>
                      <a:endParaRPr lang="en-US" altLang="zh-TW" sz="1800" b="1" i="0" u="none" strike="noStrike" cap="none" dirty="0">
                        <a:solidFill>
                          <a:schemeClr val="tx1"/>
                        </a:solidFill>
                        <a:latin typeface="Microsoft JhengHei"/>
                        <a:ea typeface="Microsoft JhengHei"/>
                        <a:cs typeface="Calibri"/>
                        <a:sym typeface="Arial"/>
                      </a:endParaRPr>
                    </a:p>
                    <a:p>
                      <a:pPr algn="ctr"/>
                      <a:endParaRPr lang="zh-TW" altLang="en-US" sz="1600" b="1" i="0" u="none" strike="noStrike" cap="none" dirty="0">
                        <a:solidFill>
                          <a:schemeClr val="tx1"/>
                        </a:solidFill>
                        <a:latin typeface="Microsoft JhengHei"/>
                        <a:ea typeface="Microsoft JhengHei"/>
                        <a:cs typeface="Calibri"/>
                        <a:sym typeface="Arial"/>
                      </a:endParaRPr>
                    </a:p>
                  </a:txBody>
                  <a:tcPr/>
                </a:tc>
                <a:extLst>
                  <a:ext uri="{0D108BD9-81ED-4DB2-BD59-A6C34878D82A}">
                    <a16:rowId xmlns:a16="http://schemas.microsoft.com/office/drawing/2014/main" val="2557072786"/>
                  </a:ext>
                </a:extLst>
              </a:tr>
              <a:tr h="636270">
                <a:tc gridSpan="2">
                  <a:txBody>
                    <a:bodyPr/>
                    <a:lstStyle/>
                    <a:p>
                      <a:pPr algn="r">
                        <a:lnSpc>
                          <a:spcPct val="150000"/>
                        </a:lnSpc>
                      </a:pPr>
                      <a:r>
                        <a:rPr lang="zh-TW" altLang="en-US" sz="3600" b="1" dirty="0">
                          <a:solidFill>
                            <a:srgbClr val="FF0000"/>
                          </a:solidFill>
                        </a:rPr>
                        <a:t>上午場計 </a:t>
                      </a:r>
                      <a:r>
                        <a:rPr lang="en-US" altLang="zh-TW" sz="3600" b="1" dirty="0">
                          <a:solidFill>
                            <a:srgbClr val="FF0000"/>
                          </a:solidFill>
                        </a:rPr>
                        <a:t>:</a:t>
                      </a:r>
                    </a:p>
                  </a:txBody>
                  <a:tcPr/>
                </a:tc>
                <a:tc hMerge="1">
                  <a:txBody>
                    <a:bodyPr/>
                    <a:lstStyle/>
                    <a:p>
                      <a:endParaRPr lang="zh-TW" altLang="en-US" dirty="0"/>
                    </a:p>
                  </a:txBody>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altLang="zh-TW" sz="3200" b="1" dirty="0">
                          <a:solidFill>
                            <a:srgbClr val="FF0000"/>
                          </a:solidFill>
                        </a:rPr>
                        <a:t>(</a:t>
                      </a:r>
                      <a:r>
                        <a:rPr lang="zh-TW" altLang="en-US" sz="3200" b="1" dirty="0">
                          <a:solidFill>
                            <a:srgbClr val="FF0000"/>
                          </a:solidFill>
                        </a:rPr>
                        <a:t> </a:t>
                      </a:r>
                      <a:r>
                        <a:rPr lang="en-US" altLang="zh-TW" sz="3200" b="1" dirty="0">
                          <a:solidFill>
                            <a:srgbClr val="FF0000"/>
                          </a:solidFill>
                        </a:rPr>
                        <a:t>125 )</a:t>
                      </a:r>
                      <a:r>
                        <a:rPr lang="zh-TW" altLang="en-US" sz="3200" b="1" dirty="0">
                          <a:solidFill>
                            <a:srgbClr val="FF0000"/>
                          </a:solidFill>
                        </a:rPr>
                        <a:t>人</a:t>
                      </a:r>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736620134"/>
                  </a:ext>
                </a:extLst>
              </a:tr>
            </a:tbl>
          </a:graphicData>
        </a:graphic>
      </p:graphicFrame>
    </p:spTree>
    <p:extLst>
      <p:ext uri="{BB962C8B-B14F-4D97-AF65-F5344CB8AC3E}">
        <p14:creationId xmlns:p14="http://schemas.microsoft.com/office/powerpoint/2010/main" val="219110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8" name="文字方塊 7">
            <a:extLst>
              <a:ext uri="{FF2B5EF4-FFF2-40B4-BE49-F238E27FC236}">
                <a16:creationId xmlns:a16="http://schemas.microsoft.com/office/drawing/2014/main" id="{703AB457-5D98-4C02-85EB-040420BDF283}"/>
              </a:ext>
            </a:extLst>
          </p:cNvPr>
          <p:cNvSpPr txBox="1"/>
          <p:nvPr/>
        </p:nvSpPr>
        <p:spPr>
          <a:xfrm>
            <a:off x="1019437" y="393292"/>
            <a:ext cx="11031794" cy="4893647"/>
          </a:xfrm>
          <a:prstGeom prst="rect">
            <a:avLst/>
          </a:prstGeom>
          <a:solidFill>
            <a:schemeClr val="bg1"/>
          </a:solidFill>
        </p:spPr>
        <p:txBody>
          <a:bodyPr wrap="square" rtlCol="0">
            <a:spAutoFit/>
          </a:bodyPr>
          <a:lstStyle/>
          <a:p>
            <a:endParaRPr lang="en-US" altLang="zh-TW" sz="1200" b="1" dirty="0">
              <a:solidFill>
                <a:srgbClr val="0070C0"/>
              </a:solidFill>
              <a:latin typeface="微軟正黑體" panose="020B0604030504040204" pitchFamily="34" charset="-120"/>
              <a:ea typeface="微軟正黑體" panose="020B0604030504040204" pitchFamily="34" charset="-120"/>
            </a:endParaRPr>
          </a:p>
          <a:p>
            <a:r>
              <a:rPr lang="zh-TW" altLang="en-US" sz="4800" b="1" dirty="0">
                <a:solidFill>
                  <a:srgbClr val="0070C0"/>
                </a:solidFill>
                <a:latin typeface="微軟正黑體" panose="020B0604030504040204" pitchFamily="34" charset="-120"/>
                <a:ea typeface="微軟正黑體" panose="020B0604030504040204" pitchFamily="34" charset="-120"/>
              </a:rPr>
              <a:t>  報到成功者，</a:t>
            </a:r>
            <a:endParaRPr lang="en-US" altLang="zh-TW" sz="4800" b="1" dirty="0">
              <a:solidFill>
                <a:srgbClr val="0070C0"/>
              </a:solidFill>
              <a:latin typeface="微軟正黑體" panose="020B0604030504040204" pitchFamily="34" charset="-120"/>
              <a:ea typeface="微軟正黑體" panose="020B0604030504040204" pitchFamily="34" charset="-120"/>
            </a:endParaRPr>
          </a:p>
          <a:p>
            <a:r>
              <a:rPr lang="zh-TW" altLang="en-US" sz="4800" b="1" dirty="0">
                <a:solidFill>
                  <a:srgbClr val="0070C0"/>
                </a:solidFill>
                <a:latin typeface="微軟正黑體" panose="020B0604030504040204" pitchFamily="34" charset="-120"/>
                <a:ea typeface="微軟正黑體" panose="020B0604030504040204" pitchFamily="34" charset="-120"/>
              </a:rPr>
              <a:t>  會請工作人員引導學生至準備室</a:t>
            </a:r>
            <a:endParaRPr lang="en-US" altLang="zh-TW" sz="4800" b="1" dirty="0">
              <a:solidFill>
                <a:srgbClr val="0070C0"/>
              </a:solidFill>
              <a:latin typeface="微軟正黑體" panose="020B0604030504040204" pitchFamily="34" charset="-120"/>
              <a:ea typeface="微軟正黑體" panose="020B0604030504040204" pitchFamily="34" charset="-120"/>
            </a:endParaRPr>
          </a:p>
          <a:p>
            <a:endParaRPr lang="en-US" altLang="zh-TW" sz="4800" b="1" dirty="0">
              <a:solidFill>
                <a:srgbClr val="0070C0"/>
              </a:solidFill>
              <a:latin typeface="微軟正黑體" panose="020B0604030504040204" pitchFamily="34" charset="-120"/>
              <a:ea typeface="微軟正黑體" panose="020B0604030504040204" pitchFamily="34" charset="-120"/>
            </a:endParaRPr>
          </a:p>
          <a:p>
            <a:r>
              <a:rPr lang="zh-TW" altLang="en-US" sz="4800" b="1" dirty="0">
                <a:solidFill>
                  <a:srgbClr val="0070C0"/>
                </a:solidFill>
                <a:latin typeface="微軟正黑體" panose="020B0604030504040204" pitchFamily="34" charset="-120"/>
                <a:ea typeface="微軟正黑體" panose="020B0604030504040204" pitchFamily="34" charset="-120"/>
              </a:rPr>
              <a:t>  上午場在   </a:t>
            </a:r>
            <a:r>
              <a:rPr lang="en-US" altLang="zh-TW" sz="4800" b="1" dirty="0">
                <a:solidFill>
                  <a:srgbClr val="0070C0"/>
                </a:solidFill>
                <a:latin typeface="微軟正黑體" panose="020B0604030504040204" pitchFamily="34" charset="-120"/>
                <a:ea typeface="微軟正黑體" panose="020B0604030504040204" pitchFamily="34" charset="-120"/>
              </a:rPr>
              <a:t>8:30</a:t>
            </a:r>
            <a:r>
              <a:rPr lang="zh-TW" altLang="en-US" sz="4800" b="1" dirty="0">
                <a:solidFill>
                  <a:srgbClr val="0070C0"/>
                </a:solidFill>
                <a:latin typeface="微軟正黑體" panose="020B0604030504040204" pitchFamily="34" charset="-120"/>
                <a:ea typeface="微軟正黑體" panose="020B0604030504040204" pitchFamily="34" charset="-120"/>
              </a:rPr>
              <a:t>之前</a:t>
            </a:r>
            <a:endParaRPr lang="en-US" altLang="zh-TW" sz="4800" b="1" dirty="0">
              <a:solidFill>
                <a:srgbClr val="0070C0"/>
              </a:solidFill>
              <a:latin typeface="微軟正黑體" panose="020B0604030504040204" pitchFamily="34" charset="-120"/>
              <a:ea typeface="微軟正黑體" panose="020B0604030504040204" pitchFamily="34" charset="-120"/>
            </a:endParaRPr>
          </a:p>
          <a:p>
            <a:r>
              <a:rPr lang="zh-TW" altLang="en-US" sz="4800" b="1" dirty="0">
                <a:solidFill>
                  <a:srgbClr val="0070C0"/>
                </a:solidFill>
                <a:latin typeface="微軟正黑體" panose="020B0604030504040204" pitchFamily="34" charset="-120"/>
                <a:ea typeface="微軟正黑體" panose="020B0604030504040204" pitchFamily="34" charset="-120"/>
              </a:rPr>
              <a:t>  下午場在 </a:t>
            </a:r>
            <a:r>
              <a:rPr lang="en-US" altLang="zh-TW" sz="4800" b="1" dirty="0">
                <a:solidFill>
                  <a:srgbClr val="0070C0"/>
                </a:solidFill>
                <a:latin typeface="微軟正黑體" panose="020B0604030504040204" pitchFamily="34" charset="-120"/>
                <a:ea typeface="微軟正黑體" panose="020B0604030504040204" pitchFamily="34" charset="-120"/>
              </a:rPr>
              <a:t>12:50</a:t>
            </a:r>
            <a:r>
              <a:rPr lang="zh-TW" altLang="en-US" sz="4800" b="1" dirty="0">
                <a:solidFill>
                  <a:srgbClr val="0070C0"/>
                </a:solidFill>
                <a:latin typeface="微軟正黑體" panose="020B0604030504040204" pitchFamily="34" charset="-120"/>
                <a:ea typeface="微軟正黑體" panose="020B0604030504040204" pitchFamily="34" charset="-120"/>
              </a:rPr>
              <a:t>之前</a:t>
            </a:r>
            <a:endParaRPr lang="en-US" altLang="zh-TW" sz="4800" b="1" dirty="0">
              <a:solidFill>
                <a:srgbClr val="0070C0"/>
              </a:solidFill>
              <a:latin typeface="微軟正黑體" panose="020B0604030504040204" pitchFamily="34" charset="-120"/>
              <a:ea typeface="微軟正黑體" panose="020B0604030504040204" pitchFamily="34" charset="-120"/>
            </a:endParaRPr>
          </a:p>
          <a:p>
            <a:r>
              <a:rPr lang="zh-TW" altLang="en-US" sz="4800" b="1" dirty="0">
                <a:solidFill>
                  <a:srgbClr val="0070C0"/>
                </a:solidFill>
                <a:latin typeface="微軟正黑體" panose="020B0604030504040204" pitchFamily="34" charset="-120"/>
                <a:ea typeface="微軟正黑體" panose="020B0604030504040204" pitchFamily="34" charset="-120"/>
              </a:rPr>
              <a:t>  在準備室的學生，可以先做練習</a:t>
            </a:r>
            <a:endParaRPr lang="en-US" altLang="zh-TW" sz="4800" b="1" dirty="0">
              <a:solidFill>
                <a:srgbClr val="0070C0"/>
              </a:solidFill>
              <a:latin typeface="微軟正黑體" panose="020B0604030504040204" pitchFamily="34" charset="-120"/>
              <a:ea typeface="微軟正黑體" panose="020B0604030504040204" pitchFamily="34" charset="-120"/>
            </a:endParaRPr>
          </a:p>
          <a:p>
            <a:endParaRPr lang="en-US" altLang="zh-TW" sz="1200" b="1" dirty="0">
              <a:solidFill>
                <a:srgbClr val="FF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9"/>
          <p:cNvPicPr preferRelativeResize="0"/>
          <p:nvPr/>
        </p:nvPicPr>
        <p:blipFill rotWithShape="1">
          <a:blip r:embed="rId3">
            <a:alphaModFix/>
          </a:blip>
          <a:srcRect/>
          <a:stretch/>
        </p:blipFill>
        <p:spPr>
          <a:xfrm>
            <a:off x="2540943" y="808013"/>
            <a:ext cx="4264397" cy="4264397"/>
          </a:xfrm>
          <a:prstGeom prst="rect">
            <a:avLst/>
          </a:prstGeom>
          <a:noFill/>
          <a:ln>
            <a:noFill/>
          </a:ln>
        </p:spPr>
      </p:pic>
      <p:sp>
        <p:nvSpPr>
          <p:cNvPr id="153" name="Google Shape;153;p19"/>
          <p:cNvSpPr txBox="1"/>
          <p:nvPr/>
        </p:nvSpPr>
        <p:spPr>
          <a:xfrm>
            <a:off x="3119092" y="3408001"/>
            <a:ext cx="2468263" cy="13907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37"/>
              <a:buFont typeface="Arial"/>
              <a:buNone/>
            </a:pPr>
            <a:r>
              <a:rPr lang="zh-TW" sz="8437" b="0" i="0" u="none" strike="noStrike" cap="none" dirty="0">
                <a:solidFill>
                  <a:srgbClr val="00B050"/>
                </a:solidFill>
                <a:latin typeface="Arial"/>
                <a:ea typeface="Arial"/>
                <a:cs typeface="Arial"/>
                <a:sym typeface="Arial"/>
              </a:rPr>
              <a:t>2-</a:t>
            </a:r>
            <a:r>
              <a:rPr lang="en-US" altLang="zh-TW" sz="8437" b="0" i="0" u="none" strike="noStrike" cap="none" dirty="0">
                <a:solidFill>
                  <a:srgbClr val="00B050"/>
                </a:solidFill>
                <a:latin typeface="Arial"/>
                <a:ea typeface="Arial"/>
                <a:cs typeface="Arial"/>
                <a:sym typeface="Arial"/>
              </a:rPr>
              <a:t>3</a:t>
            </a:r>
            <a:endParaRPr sz="8437" b="0" i="0" u="none" strike="noStrike" cap="none" dirty="0">
              <a:solidFill>
                <a:srgbClr val="00B050"/>
              </a:solidFill>
              <a:latin typeface="Arial"/>
              <a:ea typeface="Arial"/>
              <a:cs typeface="Arial"/>
              <a:sym typeface="Arial"/>
            </a:endParaRPr>
          </a:p>
        </p:txBody>
      </p:sp>
      <p:cxnSp>
        <p:nvCxnSpPr>
          <p:cNvPr id="154" name="Google Shape;154;p19"/>
          <p:cNvCxnSpPr/>
          <p:nvPr/>
        </p:nvCxnSpPr>
        <p:spPr>
          <a:xfrm>
            <a:off x="6314266" y="3714725"/>
            <a:ext cx="0" cy="810268"/>
          </a:xfrm>
          <a:prstGeom prst="straightConnector1">
            <a:avLst/>
          </a:prstGeom>
          <a:noFill/>
          <a:ln w="9525" cap="flat" cmpd="sng">
            <a:solidFill>
              <a:srgbClr val="FFFFFF"/>
            </a:solidFill>
            <a:prstDash val="solid"/>
            <a:round/>
            <a:headEnd type="none" w="sm" len="sm"/>
            <a:tailEnd type="none" w="sm" len="sm"/>
          </a:ln>
        </p:spPr>
      </p:cxnSp>
      <p:sp>
        <p:nvSpPr>
          <p:cNvPr id="155" name="Google Shape;155;p19"/>
          <p:cNvSpPr/>
          <p:nvPr/>
        </p:nvSpPr>
        <p:spPr>
          <a:xfrm>
            <a:off x="6314265" y="3783040"/>
            <a:ext cx="5299685" cy="101566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23F4F"/>
              </a:buClr>
              <a:buSzPts val="6600"/>
              <a:buFont typeface="Microsoft JhengHei"/>
              <a:buNone/>
            </a:pPr>
            <a:r>
              <a:rPr lang="zh-TW" sz="6600" b="1" i="0" u="none" strike="noStrike" cap="none">
                <a:solidFill>
                  <a:srgbClr val="323F4F"/>
                </a:solidFill>
                <a:latin typeface="Microsoft JhengHei"/>
                <a:ea typeface="Microsoft JhengHei"/>
                <a:cs typeface="Microsoft JhengHei"/>
                <a:sym typeface="Microsoft JhengHei"/>
              </a:rPr>
              <a:t>競賽報到</a:t>
            </a:r>
            <a:endParaRPr sz="6600" b="1" i="0" u="none" strike="noStrike" cap="none">
              <a:solidFill>
                <a:srgbClr val="323F4F"/>
              </a:solidFill>
              <a:latin typeface="Microsoft JhengHei"/>
              <a:ea typeface="Microsoft JhengHei"/>
              <a:cs typeface="Microsoft JhengHei"/>
              <a:sym typeface="Microsoft JhengHe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p:nvPr/>
        </p:nvSpPr>
        <p:spPr>
          <a:xfrm>
            <a:off x="668735" y="231949"/>
            <a:ext cx="11665296" cy="1152128"/>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00"/>
              </a:buClr>
              <a:buSzPts val="4800"/>
              <a:buFont typeface="Arial"/>
              <a:buNone/>
            </a:pPr>
            <a:r>
              <a:rPr lang="zh-TW" sz="4800" b="1" i="0" u="none" strike="noStrike" cap="none">
                <a:solidFill>
                  <a:srgbClr val="FFFF00"/>
                </a:solidFill>
                <a:latin typeface="Arial"/>
                <a:ea typeface="Arial"/>
                <a:cs typeface="Arial"/>
                <a:sym typeface="Arial"/>
              </a:rPr>
              <a:t>選手報到</a:t>
            </a:r>
            <a:r>
              <a:rPr lang="zh-TW" sz="4800" b="0" i="0" u="none" strike="noStrike" cap="none">
                <a:solidFill>
                  <a:schemeClr val="lt1"/>
                </a:solidFill>
                <a:latin typeface="Arial"/>
                <a:ea typeface="Arial"/>
                <a:cs typeface="Arial"/>
                <a:sym typeface="Arial"/>
              </a:rPr>
              <a:t>配合事項</a:t>
            </a:r>
            <a:endParaRPr sz="4800" b="1" i="0" u="none" strike="noStrike" cap="none">
              <a:solidFill>
                <a:srgbClr val="FFFF00"/>
              </a:solidFill>
              <a:latin typeface="Arial"/>
              <a:ea typeface="Arial"/>
              <a:cs typeface="Arial"/>
              <a:sym typeface="Arial"/>
            </a:endParaRPr>
          </a:p>
        </p:txBody>
      </p:sp>
      <p:sp>
        <p:nvSpPr>
          <p:cNvPr id="161" name="Google Shape;161;p20"/>
          <p:cNvSpPr txBox="1"/>
          <p:nvPr/>
        </p:nvSpPr>
        <p:spPr>
          <a:xfrm>
            <a:off x="648893" y="1528093"/>
            <a:ext cx="11685138" cy="5328592"/>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90000"/>
              </a:lnSpc>
              <a:buClr>
                <a:schemeClr val="lt1"/>
              </a:buClr>
              <a:buSzPts val="4000"/>
            </a:pPr>
            <a:r>
              <a:rPr lang="zh-TW" altLang="en-US" sz="4000" b="1" dirty="0">
                <a:solidFill>
                  <a:schemeClr val="lt1"/>
                </a:solidFill>
              </a:rPr>
              <a:t> ◆ </a:t>
            </a:r>
            <a:r>
              <a:rPr lang="zh-TW" sz="4000" b="1" i="0" u="none" strike="noStrike" cap="none" dirty="0">
                <a:solidFill>
                  <a:schemeClr val="lt1"/>
                </a:solidFill>
                <a:latin typeface="Arial"/>
                <a:ea typeface="Arial"/>
                <a:cs typeface="Arial"/>
                <a:sym typeface="Arial"/>
              </a:rPr>
              <a:t>地點：</a:t>
            </a:r>
            <a:r>
              <a:rPr lang="zh-TW" altLang="en-US" sz="5400" b="1" dirty="0">
                <a:solidFill>
                  <a:schemeClr val="lt1"/>
                </a:solidFill>
              </a:rPr>
              <a:t>萬大國小育才樓穿堂</a:t>
            </a:r>
            <a:endParaRPr sz="5400" b="1" i="0" u="none" strike="noStrike" cap="none" dirty="0">
              <a:solidFill>
                <a:schemeClr val="lt1"/>
              </a:solidFill>
              <a:latin typeface="Arial"/>
              <a:ea typeface="Arial"/>
              <a:cs typeface="Arial"/>
              <a:sym typeface="Arial"/>
            </a:endParaRPr>
          </a:p>
          <a:p>
            <a:pPr lvl="0">
              <a:lnSpc>
                <a:spcPct val="90000"/>
              </a:lnSpc>
              <a:spcBef>
                <a:spcPts val="1000"/>
              </a:spcBef>
              <a:buClr>
                <a:srgbClr val="FFFF00"/>
              </a:buClr>
              <a:buSzPts val="4000"/>
            </a:pPr>
            <a:r>
              <a:rPr lang="zh-TW" altLang="en-US" sz="4000" b="1" dirty="0">
                <a:solidFill>
                  <a:schemeClr val="lt1"/>
                </a:solidFill>
              </a:rPr>
              <a:t> ◆ </a:t>
            </a:r>
            <a:r>
              <a:rPr lang="zh-TW" sz="4000" b="1" i="0" u="none" strike="noStrike" cap="none" dirty="0">
                <a:solidFill>
                  <a:srgbClr val="FFFF00"/>
                </a:solidFill>
                <a:latin typeface="Arial"/>
                <a:ea typeface="Arial"/>
                <a:cs typeface="Arial"/>
                <a:sym typeface="Arial"/>
              </a:rPr>
              <a:t>報到時間：上午場  </a:t>
            </a:r>
            <a:r>
              <a:rPr lang="zh-TW" altLang="en-US" sz="4000" b="1" i="0" u="none" strike="noStrike" cap="none" dirty="0">
                <a:solidFill>
                  <a:srgbClr val="FFFF00"/>
                </a:solidFill>
                <a:latin typeface="Arial"/>
                <a:ea typeface="Arial"/>
                <a:cs typeface="Arial"/>
                <a:sym typeface="Arial"/>
              </a:rPr>
              <a:t> </a:t>
            </a:r>
            <a:r>
              <a:rPr lang="zh-TW" sz="4000" b="1" i="0" u="none" strike="noStrike" cap="none" dirty="0">
                <a:solidFill>
                  <a:srgbClr val="FFFF00"/>
                </a:solidFill>
                <a:latin typeface="Arial"/>
                <a:ea typeface="Arial"/>
                <a:cs typeface="Arial"/>
                <a:sym typeface="Arial"/>
              </a:rPr>
              <a:t>8:00</a:t>
            </a:r>
            <a:r>
              <a:rPr lang="zh-TW" altLang="en-US" sz="4000" b="1" i="0" u="none" strike="noStrike" cap="none" dirty="0">
                <a:solidFill>
                  <a:srgbClr val="FFFF00"/>
                </a:solidFill>
                <a:latin typeface="Arial"/>
                <a:ea typeface="Arial"/>
                <a:cs typeface="Arial"/>
                <a:sym typeface="Arial"/>
              </a:rPr>
              <a:t> </a:t>
            </a:r>
            <a:r>
              <a:rPr lang="zh-TW" sz="4000" b="1" i="0" u="none" strike="noStrike" cap="none" dirty="0">
                <a:solidFill>
                  <a:srgbClr val="FFFF00"/>
                </a:solidFill>
                <a:latin typeface="Arial"/>
                <a:ea typeface="Arial"/>
                <a:cs typeface="Arial"/>
                <a:sym typeface="Arial"/>
              </a:rPr>
              <a:t>- </a:t>
            </a:r>
            <a:r>
              <a:rPr lang="zh-TW" altLang="en-US" sz="4000" b="1" i="0" u="none" strike="noStrike" cap="none" dirty="0">
                <a:solidFill>
                  <a:srgbClr val="FFFF00"/>
                </a:solidFill>
                <a:latin typeface="Arial"/>
                <a:ea typeface="Arial"/>
                <a:cs typeface="Arial"/>
                <a:sym typeface="Arial"/>
              </a:rPr>
              <a:t>  </a:t>
            </a:r>
            <a:r>
              <a:rPr lang="zh-TW" sz="4000" b="1" i="1" u="none" strike="noStrike" cap="none" dirty="0">
                <a:solidFill>
                  <a:srgbClr val="FFFF00"/>
                </a:solidFill>
                <a:latin typeface="Arial"/>
                <a:ea typeface="Arial"/>
                <a:cs typeface="Arial"/>
                <a:sym typeface="Arial"/>
              </a:rPr>
              <a:t>8:</a:t>
            </a:r>
            <a:r>
              <a:rPr lang="en-US" altLang="zh-TW" sz="4000" b="1" i="1" dirty="0">
                <a:solidFill>
                  <a:srgbClr val="FFFF00"/>
                </a:solidFill>
              </a:rPr>
              <a:t>3</a:t>
            </a:r>
            <a:r>
              <a:rPr lang="zh-TW" sz="4000" b="1" i="1" u="none" strike="noStrike" cap="none" dirty="0">
                <a:solidFill>
                  <a:srgbClr val="FFFF00"/>
                </a:solidFill>
                <a:latin typeface="Arial"/>
                <a:ea typeface="Arial"/>
                <a:cs typeface="Arial"/>
                <a:sym typeface="Arial"/>
              </a:rPr>
              <a:t>0</a:t>
            </a:r>
            <a:br>
              <a:rPr lang="zh-TW" sz="4000" b="1" i="0" u="none" strike="noStrike" cap="none" dirty="0">
                <a:solidFill>
                  <a:srgbClr val="FFFF00"/>
                </a:solidFill>
                <a:latin typeface="Arial"/>
                <a:ea typeface="Arial"/>
                <a:cs typeface="Arial"/>
                <a:sym typeface="Arial"/>
              </a:rPr>
            </a:br>
            <a:r>
              <a:rPr lang="zh-TW" sz="4000" b="1" i="0" u="none" strike="noStrike" cap="none" dirty="0">
                <a:solidFill>
                  <a:srgbClr val="FFFF00"/>
                </a:solidFill>
                <a:latin typeface="Arial"/>
                <a:ea typeface="Arial"/>
                <a:cs typeface="Arial"/>
                <a:sym typeface="Arial"/>
              </a:rPr>
              <a:t>                  </a:t>
            </a:r>
            <a:r>
              <a:rPr lang="zh-TW" altLang="en-US" sz="4000" b="1" i="0" u="none" strike="noStrike" cap="none" dirty="0">
                <a:solidFill>
                  <a:srgbClr val="FFFF00"/>
                </a:solidFill>
                <a:latin typeface="Arial"/>
                <a:ea typeface="Arial"/>
                <a:cs typeface="Arial"/>
                <a:sym typeface="Arial"/>
              </a:rPr>
              <a:t>     </a:t>
            </a:r>
            <a:r>
              <a:rPr lang="zh-TW" sz="4000" b="1" i="0" u="none" strike="noStrike" cap="none" dirty="0">
                <a:solidFill>
                  <a:srgbClr val="FFFF00"/>
                </a:solidFill>
                <a:latin typeface="Arial"/>
                <a:ea typeface="Arial"/>
                <a:cs typeface="Arial"/>
                <a:sym typeface="Arial"/>
              </a:rPr>
              <a:t>下午場 12:20</a:t>
            </a:r>
            <a:r>
              <a:rPr lang="zh-TW" altLang="en-US" sz="4000" b="1" i="0" u="none" strike="noStrike" cap="none" dirty="0">
                <a:solidFill>
                  <a:srgbClr val="FFFF00"/>
                </a:solidFill>
                <a:latin typeface="Arial"/>
                <a:ea typeface="Arial"/>
                <a:cs typeface="Arial"/>
                <a:sym typeface="Arial"/>
              </a:rPr>
              <a:t> </a:t>
            </a:r>
            <a:r>
              <a:rPr lang="zh-TW" sz="4000" b="1" i="0" u="none" strike="noStrike" cap="none" dirty="0">
                <a:solidFill>
                  <a:srgbClr val="FFFF00"/>
                </a:solidFill>
                <a:latin typeface="Arial"/>
                <a:ea typeface="Arial"/>
                <a:cs typeface="Arial"/>
                <a:sym typeface="Arial"/>
              </a:rPr>
              <a:t>-</a:t>
            </a:r>
            <a:r>
              <a:rPr lang="zh-TW" sz="4000" b="1" i="1" u="none" strike="noStrike" cap="none" dirty="0">
                <a:solidFill>
                  <a:srgbClr val="FFFF00"/>
                </a:solidFill>
                <a:latin typeface="Arial"/>
                <a:ea typeface="Arial"/>
                <a:cs typeface="Arial"/>
                <a:sym typeface="Arial"/>
              </a:rPr>
              <a:t> 12:</a:t>
            </a:r>
            <a:r>
              <a:rPr lang="en-US" altLang="zh-TW" sz="4000" b="1" i="1" dirty="0">
                <a:solidFill>
                  <a:srgbClr val="FFFF00"/>
                </a:solidFill>
              </a:rPr>
              <a:t>5</a:t>
            </a:r>
            <a:r>
              <a:rPr lang="zh-TW" sz="4000" b="1" i="1" u="none" strike="noStrike" cap="none" dirty="0">
                <a:solidFill>
                  <a:srgbClr val="FFFF00"/>
                </a:solidFill>
                <a:latin typeface="Arial"/>
                <a:ea typeface="Arial"/>
                <a:cs typeface="Arial"/>
                <a:sym typeface="Arial"/>
              </a:rPr>
              <a:t>0 </a:t>
            </a:r>
            <a:endParaRPr sz="4000" b="1" i="1" u="none" strike="noStrike" cap="none" dirty="0">
              <a:solidFill>
                <a:srgbClr val="FFFF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4000"/>
              <a:buFont typeface="Arial"/>
              <a:buNone/>
            </a:pPr>
            <a:r>
              <a:rPr lang="zh-TW" altLang="en-US" sz="4000" b="1" i="0" u="none" strike="noStrike" cap="none" dirty="0">
                <a:solidFill>
                  <a:schemeClr val="lt1"/>
                </a:solidFill>
                <a:latin typeface="Arial"/>
                <a:ea typeface="Arial"/>
                <a:cs typeface="Arial"/>
                <a:sym typeface="Arial"/>
              </a:rPr>
              <a:t> </a:t>
            </a:r>
            <a:r>
              <a:rPr lang="zh-TW" sz="4000" b="1" i="0" u="none" strike="noStrike" cap="none" dirty="0">
                <a:solidFill>
                  <a:schemeClr val="lt1"/>
                </a:solidFill>
                <a:latin typeface="Arial"/>
                <a:ea typeface="Arial"/>
                <a:cs typeface="Arial"/>
                <a:sym typeface="Arial"/>
              </a:rPr>
              <a:t>◆</a:t>
            </a:r>
            <a:r>
              <a:rPr lang="zh-TW" altLang="en-US" sz="4000" b="1" i="0" u="none" strike="noStrike" cap="none" dirty="0">
                <a:solidFill>
                  <a:schemeClr val="lt1"/>
                </a:solidFill>
                <a:latin typeface="Arial"/>
                <a:ea typeface="Arial"/>
                <a:cs typeface="Arial"/>
                <a:sym typeface="Arial"/>
              </a:rPr>
              <a:t> </a:t>
            </a:r>
            <a:r>
              <a:rPr lang="zh-TW" sz="4000" b="1" i="0" u="none" strike="noStrike" cap="none" dirty="0">
                <a:solidFill>
                  <a:schemeClr val="lt1"/>
                </a:solidFill>
                <a:latin typeface="Arial"/>
                <a:ea typeface="Arial"/>
                <a:cs typeface="Arial"/>
                <a:sym typeface="Arial"/>
              </a:rPr>
              <a:t>請各校承辦人務必提醒選手：</a:t>
            </a:r>
            <a:endParaRPr lang="en-US" altLang="zh-TW" sz="4000" b="1" i="0" u="none" strike="noStrike" cap="none" dirty="0">
              <a:solidFill>
                <a:schemeClr val="lt1"/>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4000"/>
              <a:buFont typeface="Arial"/>
              <a:buNone/>
            </a:pPr>
            <a:r>
              <a:rPr lang="zh-TW" sz="4000" b="1" i="0" u="none" strike="noStrike" cap="none" dirty="0">
                <a:solidFill>
                  <a:schemeClr val="lt1"/>
                </a:solidFill>
                <a:latin typeface="Arial"/>
                <a:ea typeface="Arial"/>
                <a:cs typeface="Arial"/>
                <a:sym typeface="Arial"/>
              </a:rPr>
              <a:t>  </a:t>
            </a:r>
            <a:r>
              <a:rPr lang="zh-TW" altLang="en-US" sz="4000" b="1" i="0" u="none" strike="noStrike" cap="none" dirty="0">
                <a:solidFill>
                  <a:schemeClr val="lt1"/>
                </a:solidFill>
                <a:latin typeface="Arial"/>
                <a:ea typeface="Arial"/>
                <a:cs typeface="Arial"/>
                <a:sym typeface="Arial"/>
              </a:rPr>
              <a:t>   </a:t>
            </a:r>
            <a:r>
              <a:rPr lang="zh-TW" sz="4000" b="1" i="0" u="none" strike="noStrike" cap="none" dirty="0">
                <a:solidFill>
                  <a:schemeClr val="lt1"/>
                </a:solidFill>
                <a:latin typeface="Arial"/>
                <a:ea typeface="Arial"/>
                <a:cs typeface="Arial"/>
                <a:sym typeface="Arial"/>
              </a:rPr>
              <a:t>超過時間則為逾時，</a:t>
            </a:r>
            <a:endParaRPr lang="en-US" altLang="zh-TW" sz="4000" b="1" i="0" u="none" strike="noStrike" cap="none" dirty="0">
              <a:solidFill>
                <a:schemeClr val="lt1"/>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4000"/>
              <a:buFont typeface="Arial"/>
              <a:buNone/>
            </a:pPr>
            <a:r>
              <a:rPr lang="zh-TW" altLang="en-US" sz="4000" b="1" dirty="0">
                <a:solidFill>
                  <a:schemeClr val="lt1"/>
                </a:solidFill>
              </a:rPr>
              <a:t>     </a:t>
            </a:r>
            <a:r>
              <a:rPr lang="zh-TW" sz="4000" b="1" i="0" u="none" strike="noStrike" cap="none" dirty="0">
                <a:solidFill>
                  <a:srgbClr val="FFC000"/>
                </a:solidFill>
                <a:latin typeface="Arial"/>
                <a:ea typeface="Arial"/>
                <a:cs typeface="Arial"/>
                <a:sym typeface="Arial"/>
              </a:rPr>
              <a:t>逾時視為表演賽，不予計分</a:t>
            </a:r>
            <a:r>
              <a:rPr lang="zh-TW" sz="4000" b="1" i="0" u="none" strike="noStrike" cap="none" dirty="0">
                <a:solidFill>
                  <a:schemeClr val="lt1"/>
                </a:solidFill>
                <a:latin typeface="Arial"/>
                <a:ea typeface="Arial"/>
                <a:cs typeface="Arial"/>
                <a:sym typeface="Arial"/>
              </a:rPr>
              <a:t>。</a:t>
            </a:r>
            <a:endParaRPr sz="4000" b="1" i="0" u="none" strike="noStrike" cap="none" dirty="0">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p:nvPr/>
        </p:nvSpPr>
        <p:spPr>
          <a:xfrm>
            <a:off x="812750" y="293200"/>
            <a:ext cx="11233248" cy="1152128"/>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a:solidFill>
                  <a:schemeClr val="lt1"/>
                </a:solidFill>
                <a:latin typeface="Arial"/>
                <a:ea typeface="Arial"/>
                <a:cs typeface="Arial"/>
                <a:sym typeface="Arial"/>
              </a:rPr>
              <a:t>競賽員注意事項</a:t>
            </a:r>
            <a:r>
              <a:rPr lang="zh-TW" sz="3600" b="1" i="0" u="none" strike="noStrike" cap="none">
                <a:solidFill>
                  <a:schemeClr val="lt1"/>
                </a:solidFill>
                <a:latin typeface="Arial"/>
                <a:ea typeface="Arial"/>
                <a:cs typeface="Arial"/>
                <a:sym typeface="Arial"/>
              </a:rPr>
              <a:t>(摘錄競賽辦法)</a:t>
            </a:r>
            <a:endParaRPr sz="3600" b="1" i="0" u="none" strike="noStrike" cap="none">
              <a:solidFill>
                <a:schemeClr val="lt1"/>
              </a:solidFill>
              <a:latin typeface="Arial"/>
              <a:ea typeface="Arial"/>
              <a:cs typeface="Arial"/>
              <a:sym typeface="Arial"/>
            </a:endParaRPr>
          </a:p>
        </p:txBody>
      </p:sp>
      <p:sp>
        <p:nvSpPr>
          <p:cNvPr id="167" name="Google Shape;167;p21"/>
          <p:cNvSpPr txBox="1"/>
          <p:nvPr/>
        </p:nvSpPr>
        <p:spPr>
          <a:xfrm>
            <a:off x="423747" y="1682866"/>
            <a:ext cx="12087922" cy="4680520"/>
          </a:xfrm>
          <a:prstGeom prst="rect">
            <a:avLst/>
          </a:prstGeom>
          <a:solidFill>
            <a:srgbClr val="00206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83333"/>
              </a:lnSpc>
              <a:spcBef>
                <a:spcPts val="0"/>
              </a:spcBef>
              <a:spcAft>
                <a:spcPts val="0"/>
              </a:spcAft>
              <a:buClr>
                <a:schemeClr val="lt1"/>
              </a:buClr>
              <a:buSzPts val="4800"/>
              <a:buFont typeface="Arial"/>
              <a:buNone/>
            </a:pPr>
            <a:endParaRPr sz="4400" b="0" i="0" u="none" strike="noStrike" cap="none" dirty="0">
              <a:solidFill>
                <a:schemeClr val="lt1"/>
              </a:solidFill>
              <a:latin typeface="DFKai-SB"/>
              <a:ea typeface="DFKai-SB"/>
              <a:cs typeface="DFKai-SB"/>
              <a:sym typeface="DFKai-SB"/>
            </a:endParaRPr>
          </a:p>
          <a:p>
            <a:pPr lvl="0">
              <a:spcBef>
                <a:spcPts val="1000"/>
              </a:spcBef>
              <a:buClr>
                <a:schemeClr val="lt1"/>
              </a:buClr>
              <a:buSzPts val="4800"/>
            </a:pPr>
            <a:r>
              <a:rPr lang="zh-TW" altLang="en-US" sz="4400" b="0" i="0" u="none" strike="noStrike" cap="none"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  </a:t>
            </a:r>
            <a:r>
              <a:rPr lang="zh-TW" sz="4400" b="0" i="0" u="none" strike="noStrike" cap="none"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競賽員應於</a:t>
            </a:r>
            <a:r>
              <a:rPr lang="zh-TW" sz="4400" b="1" i="0" u="none" strike="noStrike" cap="none" dirty="0">
                <a:solidFill>
                  <a:srgbClr val="FFFF00"/>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規定時間完成報到</a:t>
            </a:r>
            <a:r>
              <a:rPr lang="zh-TW" sz="4400" b="1" i="0" u="none" strike="noStrike" cap="none" dirty="0">
                <a:solidFill>
                  <a:srgbClr val="FFFF00"/>
                </a:solidFill>
                <a:latin typeface="王漢宗細黑體繁" panose="02000500000000000000" pitchFamily="2" charset="-120"/>
                <a:ea typeface="王漢宗細黑體繁" panose="02000500000000000000" pitchFamily="2" charset="-120"/>
                <a:cs typeface="Arial" panose="020B0604020202020204" pitchFamily="34" charset="0"/>
                <a:sym typeface="Microsoft JhengHei"/>
              </a:rPr>
              <a:t>(上午場8:30</a:t>
            </a:r>
            <a:r>
              <a:rPr lang="zh-TW" sz="4400" b="1" i="0" u="none" strike="noStrike" cap="none" dirty="0">
                <a:solidFill>
                  <a:srgbClr val="FFFF00"/>
                </a:solidFill>
                <a:latin typeface="+mn-ea"/>
                <a:ea typeface="+mn-ea"/>
                <a:cs typeface="Arial" panose="020B0604020202020204" pitchFamily="34" charset="0"/>
                <a:sym typeface="Microsoft JhengHei"/>
              </a:rPr>
              <a:t>，</a:t>
            </a:r>
            <a:endParaRPr lang="en-US" altLang="zh-TW" sz="4400" b="1" i="0" u="none" strike="noStrike" cap="none" dirty="0">
              <a:solidFill>
                <a:srgbClr val="FFFF00"/>
              </a:solidFill>
              <a:latin typeface="+mn-ea"/>
              <a:ea typeface="+mn-ea"/>
              <a:cs typeface="Arial" panose="020B0604020202020204" pitchFamily="34" charset="0"/>
              <a:sym typeface="Microsoft JhengHei"/>
            </a:endParaRPr>
          </a:p>
          <a:p>
            <a:pPr lvl="0">
              <a:spcBef>
                <a:spcPts val="1000"/>
              </a:spcBef>
              <a:buClr>
                <a:schemeClr val="lt1"/>
              </a:buClr>
              <a:buSzPts val="4800"/>
            </a:pPr>
            <a:r>
              <a:rPr lang="zh-TW" altLang="en-US" sz="4400" b="1" i="0" u="none" strike="noStrike" cap="none" dirty="0">
                <a:solidFill>
                  <a:srgbClr val="FFFF00"/>
                </a:solidFill>
                <a:latin typeface="王漢宗細黑體繁" panose="02000500000000000000" pitchFamily="2" charset="-120"/>
                <a:ea typeface="王漢宗細黑體繁" panose="02000500000000000000" pitchFamily="2" charset="-120"/>
                <a:cs typeface="Arial" panose="020B0604020202020204" pitchFamily="34" charset="0"/>
                <a:sym typeface="Microsoft JhengHei"/>
              </a:rPr>
              <a:t>  </a:t>
            </a:r>
            <a:r>
              <a:rPr lang="zh-TW" sz="4400" b="1" i="0" u="none" strike="noStrike" cap="none" dirty="0">
                <a:solidFill>
                  <a:srgbClr val="FFFF00"/>
                </a:solidFill>
                <a:latin typeface="王漢宗細黑體繁" panose="02000500000000000000" pitchFamily="2" charset="-120"/>
                <a:ea typeface="王漢宗細黑體繁" panose="02000500000000000000" pitchFamily="2" charset="-120"/>
                <a:cs typeface="Arial" panose="020B0604020202020204" pitchFamily="34" charset="0"/>
                <a:sym typeface="Microsoft JhengHei"/>
              </a:rPr>
              <a:t>下午場12:50)</a:t>
            </a:r>
            <a:r>
              <a:rPr lang="zh-TW" sz="4400" b="1" i="0" u="none" strike="noStrike" cap="none" dirty="0">
                <a:solidFill>
                  <a:schemeClr val="lt1"/>
                </a:solidFill>
                <a:latin typeface="+mn-ea"/>
                <a:ea typeface="+mn-ea"/>
                <a:cs typeface="Arial" panose="020B0604020202020204" pitchFamily="34" charset="0"/>
                <a:sym typeface="DFKai-SB"/>
              </a:rPr>
              <a:t>，</a:t>
            </a:r>
            <a:r>
              <a:rPr lang="zh-TW" sz="4400" b="1" i="0" u="none" strike="noStrike" cap="none" dirty="0">
                <a:solidFill>
                  <a:srgbClr val="FFFF00"/>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遲到者</a:t>
            </a:r>
            <a:r>
              <a:rPr lang="zh-TW" sz="4400" b="1" i="0" u="none" strike="noStrike" cap="none" dirty="0">
                <a:solidFill>
                  <a:srgbClr val="FFFF00"/>
                </a:solidFill>
                <a:latin typeface="+mn-ea"/>
                <a:ea typeface="+mn-ea"/>
                <a:cs typeface="Arial" panose="020B0604020202020204" pitchFamily="34" charset="0"/>
                <a:sym typeface="DFKai-SB"/>
              </a:rPr>
              <a:t>，</a:t>
            </a:r>
            <a:r>
              <a:rPr lang="zh-TW" sz="4400" b="1" i="0" u="none" strike="noStrike" cap="none" dirty="0">
                <a:solidFill>
                  <a:srgbClr val="FFFF00"/>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取消競賽資格</a:t>
            </a:r>
            <a:r>
              <a:rPr lang="zh-TW" altLang="en-US" sz="4400" dirty="0">
                <a:solidFill>
                  <a:schemeClr val="lt1"/>
                </a:solidFill>
                <a:latin typeface="+mn-ea"/>
                <a:ea typeface="+mn-ea"/>
                <a:cs typeface="Arial" panose="020B0604020202020204" pitchFamily="34" charset="0"/>
                <a:sym typeface="DFKai-SB"/>
              </a:rPr>
              <a:t>。</a:t>
            </a:r>
            <a:endParaRPr lang="en-US" altLang="zh-TW" sz="4400" dirty="0">
              <a:solidFill>
                <a:schemeClr val="lt1"/>
              </a:solidFill>
              <a:latin typeface="+mn-ea"/>
              <a:ea typeface="+mn-ea"/>
              <a:cs typeface="Arial" panose="020B0604020202020204" pitchFamily="34" charset="0"/>
              <a:sym typeface="DFKai-SB"/>
            </a:endParaRPr>
          </a:p>
          <a:p>
            <a:pPr lvl="0">
              <a:spcBef>
                <a:spcPts val="1000"/>
              </a:spcBef>
              <a:buClr>
                <a:schemeClr val="lt1"/>
              </a:buClr>
              <a:buSzPts val="4800"/>
            </a:pPr>
            <a:endParaRPr lang="en-US" altLang="zh-TW" sz="4400"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endParaRPr>
          </a:p>
          <a:p>
            <a:pPr lvl="0">
              <a:spcBef>
                <a:spcPts val="1000"/>
              </a:spcBef>
              <a:buClr>
                <a:schemeClr val="lt1"/>
              </a:buClr>
              <a:buSzPts val="4800"/>
            </a:pPr>
            <a:r>
              <a:rPr lang="zh-TW" altLang="en-US" sz="4400" b="0" i="0" u="none" strike="noStrike" cap="none"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  </a:t>
            </a:r>
            <a:r>
              <a:rPr lang="zh-TW" sz="4400" b="0" i="0" u="none" strike="noStrike" cap="none"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承辦學校得參酌參賽者意願</a:t>
            </a:r>
            <a:r>
              <a:rPr lang="zh-TW" sz="4400" b="0" i="0" u="none" strike="noStrike" cap="none" dirty="0">
                <a:solidFill>
                  <a:schemeClr val="lt1"/>
                </a:solidFill>
                <a:latin typeface="+mj-ea"/>
                <a:ea typeface="+mj-ea"/>
                <a:cs typeface="Arial" panose="020B0604020202020204" pitchFamily="34" charset="0"/>
                <a:sym typeface="DFKai-SB"/>
              </a:rPr>
              <a:t>，</a:t>
            </a:r>
            <a:r>
              <a:rPr lang="zh-TW" sz="4400" b="0" i="0" u="none" strike="noStrike" cap="none"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予參賽者安排</a:t>
            </a:r>
            <a:endParaRPr lang="en-US" altLang="zh-TW" sz="4400" b="0" i="0" u="none" strike="noStrike" cap="none"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endParaRPr>
          </a:p>
          <a:p>
            <a:pPr lvl="0">
              <a:spcBef>
                <a:spcPts val="1000"/>
              </a:spcBef>
              <a:buClr>
                <a:schemeClr val="lt1"/>
              </a:buClr>
              <a:buSzPts val="4800"/>
            </a:pPr>
            <a:r>
              <a:rPr lang="zh-TW" altLang="en-US" sz="4400" b="0" i="0" u="none" strike="noStrike" cap="none"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  </a:t>
            </a:r>
            <a:r>
              <a:rPr lang="zh-TW" sz="4400" b="0" i="0" u="none" strike="noStrike" cap="none"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至比賽結束後表演</a:t>
            </a:r>
            <a:r>
              <a:rPr lang="zh-TW" sz="4400" b="0" i="0" u="none" strike="noStrike" cap="none" dirty="0">
                <a:solidFill>
                  <a:schemeClr val="lt1"/>
                </a:solidFill>
                <a:latin typeface="+mn-ea"/>
                <a:ea typeface="+mn-ea"/>
                <a:cs typeface="Arial" panose="020B0604020202020204" pitchFamily="34" charset="0"/>
                <a:sym typeface="DFKai-SB"/>
              </a:rPr>
              <a:t>，</a:t>
            </a:r>
            <a:r>
              <a:rPr lang="zh-TW" sz="4400" b="0" i="0" u="none" strike="noStrike" cap="none" dirty="0">
                <a:solidFill>
                  <a:schemeClr val="lt1"/>
                </a:solidFill>
                <a:latin typeface="王漢宗細黑體繁" panose="02000500000000000000" pitchFamily="2" charset="-120"/>
                <a:ea typeface="王漢宗細黑體繁" panose="02000500000000000000" pitchFamily="2" charset="-120"/>
                <a:cs typeface="Arial" panose="020B0604020202020204" pitchFamily="34" charset="0"/>
                <a:sym typeface="DFKai-SB"/>
              </a:rPr>
              <a:t>但不予計分</a:t>
            </a:r>
            <a:r>
              <a:rPr lang="zh-TW" sz="4400" b="0" i="0" u="none" strike="noStrike" cap="none" dirty="0">
                <a:solidFill>
                  <a:schemeClr val="lt1"/>
                </a:solidFill>
                <a:latin typeface="+mn-ea"/>
                <a:ea typeface="+mn-ea"/>
                <a:cs typeface="Arial" panose="020B0604020202020204" pitchFamily="34" charset="0"/>
                <a:sym typeface="DFKai-SB"/>
              </a:rPr>
              <a:t>。</a:t>
            </a:r>
            <a:endParaRPr sz="4400" b="0" i="0" u="none" strike="noStrike" cap="none" dirty="0">
              <a:solidFill>
                <a:srgbClr val="000000"/>
              </a:solidFill>
              <a:latin typeface="+mn-ea"/>
              <a:ea typeface="+mn-ea"/>
              <a:cs typeface="Arial" panose="020B0604020202020204" pitchFamily="34" charset="0"/>
              <a:sym typeface="Arial"/>
            </a:endParaRPr>
          </a:p>
          <a:p>
            <a:pPr marL="228600" marR="0" lvl="0" indent="0" algn="l" rtl="0">
              <a:lnSpc>
                <a:spcPct val="90000"/>
              </a:lnSpc>
              <a:spcBef>
                <a:spcPts val="1000"/>
              </a:spcBef>
              <a:spcAft>
                <a:spcPts val="0"/>
              </a:spcAft>
              <a:buClr>
                <a:schemeClr val="lt1"/>
              </a:buClr>
              <a:buSzPts val="4800"/>
              <a:buFont typeface="Arial"/>
              <a:buNone/>
            </a:pPr>
            <a:endParaRPr sz="4800" b="0" i="0" u="none" strike="noStrike" cap="none" dirty="0">
              <a:solidFill>
                <a:schemeClr val="lt1"/>
              </a:solidFill>
              <a:latin typeface="DFKai-SB"/>
              <a:ea typeface="DFKai-SB"/>
              <a:cs typeface="DFKai-SB"/>
              <a:sym typeface="DFKai-S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p:nvPr/>
        </p:nvSpPr>
        <p:spPr>
          <a:xfrm>
            <a:off x="668735" y="231949"/>
            <a:ext cx="11420596" cy="1152128"/>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00"/>
              </a:buClr>
              <a:buSzPts val="4800"/>
              <a:buFont typeface="Arial"/>
              <a:buNone/>
            </a:pPr>
            <a:r>
              <a:rPr lang="zh-TW" sz="4800" b="1" i="0" u="none" strike="noStrike" cap="none">
                <a:solidFill>
                  <a:srgbClr val="FFFF00"/>
                </a:solidFill>
                <a:latin typeface="Arial"/>
                <a:ea typeface="Arial"/>
                <a:cs typeface="Arial"/>
                <a:sym typeface="Arial"/>
              </a:rPr>
              <a:t>選手報到</a:t>
            </a:r>
            <a:r>
              <a:rPr lang="zh-TW" sz="4800" b="0" i="0" u="none" strike="noStrike" cap="none">
                <a:solidFill>
                  <a:schemeClr val="lt1"/>
                </a:solidFill>
                <a:latin typeface="Arial"/>
                <a:ea typeface="Arial"/>
                <a:cs typeface="Arial"/>
                <a:sym typeface="Arial"/>
              </a:rPr>
              <a:t>配合事項</a:t>
            </a:r>
            <a:endParaRPr sz="4800" b="1" i="0" u="none" strike="noStrike" cap="none">
              <a:solidFill>
                <a:srgbClr val="FFFF00"/>
              </a:solidFill>
              <a:latin typeface="Arial"/>
              <a:ea typeface="Arial"/>
              <a:cs typeface="Arial"/>
              <a:sym typeface="Arial"/>
            </a:endParaRPr>
          </a:p>
        </p:txBody>
      </p:sp>
      <p:sp>
        <p:nvSpPr>
          <p:cNvPr id="173" name="Google Shape;173;p22"/>
          <p:cNvSpPr txBox="1"/>
          <p:nvPr/>
        </p:nvSpPr>
        <p:spPr>
          <a:xfrm>
            <a:off x="648893" y="1600101"/>
            <a:ext cx="11440438" cy="4680520"/>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0" algn="l" rtl="0">
              <a:lnSpc>
                <a:spcPct val="90000"/>
              </a:lnSpc>
              <a:spcBef>
                <a:spcPts val="0"/>
              </a:spcBef>
              <a:spcAft>
                <a:spcPts val="0"/>
              </a:spcAft>
              <a:buClr>
                <a:schemeClr val="lt1"/>
              </a:buClr>
              <a:buSzPts val="5400"/>
              <a:buFont typeface="Arial"/>
              <a:buNone/>
            </a:pPr>
            <a:endParaRPr sz="5400" b="1" i="0" u="none" strike="noStrike" cap="none" dirty="0">
              <a:solidFill>
                <a:schemeClr val="lt1"/>
              </a:solidFill>
              <a:latin typeface="Arial"/>
              <a:ea typeface="Arial"/>
              <a:cs typeface="Arial"/>
              <a:sym typeface="Arial"/>
            </a:endParaRPr>
          </a:p>
          <a:p>
            <a:pPr lvl="0">
              <a:lnSpc>
                <a:spcPct val="90000"/>
              </a:lnSpc>
              <a:spcBef>
                <a:spcPts val="1000"/>
              </a:spcBef>
              <a:buClr>
                <a:schemeClr val="lt1"/>
              </a:buClr>
              <a:buSzPts val="5400"/>
            </a:pPr>
            <a:r>
              <a:rPr lang="zh-TW" altLang="en-US" sz="4000" b="1" i="0" u="none" strike="noStrike" cap="none" dirty="0">
                <a:solidFill>
                  <a:schemeClr val="lt1"/>
                </a:solidFill>
                <a:latin typeface="Arial"/>
                <a:ea typeface="Arial"/>
                <a:cs typeface="Arial"/>
                <a:sym typeface="Arial"/>
              </a:rPr>
              <a:t>  </a:t>
            </a:r>
            <a:r>
              <a:rPr lang="zh-TW" altLang="en-US" sz="4000" b="1" dirty="0">
                <a:solidFill>
                  <a:schemeClr val="lt1"/>
                </a:solidFill>
              </a:rPr>
              <a:t>◆ </a:t>
            </a:r>
            <a:r>
              <a:rPr lang="zh-TW" sz="4000" b="1" i="0" u="none" strike="noStrike" cap="none" dirty="0">
                <a:solidFill>
                  <a:schemeClr val="lt1"/>
                </a:solidFill>
                <a:latin typeface="Arial"/>
                <a:ea typeface="Arial"/>
                <a:cs typeface="Arial"/>
                <a:sym typeface="Arial"/>
              </a:rPr>
              <a:t>出示</a:t>
            </a:r>
            <a:r>
              <a:rPr lang="zh-TW" altLang="en-US" sz="4000" b="1" i="0" u="none" strike="noStrike" cap="none" dirty="0">
                <a:solidFill>
                  <a:schemeClr val="lt1"/>
                </a:solidFill>
                <a:latin typeface="Arial"/>
                <a:ea typeface="Arial"/>
                <a:cs typeface="Arial"/>
                <a:sym typeface="Arial"/>
              </a:rPr>
              <a:t>具照片之證件，</a:t>
            </a:r>
            <a:endParaRPr lang="en-US" altLang="zh-TW" sz="4000" b="1" i="0" u="none" strike="noStrike" cap="none" dirty="0">
              <a:solidFill>
                <a:schemeClr val="lt1"/>
              </a:solidFill>
              <a:latin typeface="Arial"/>
              <a:ea typeface="Arial"/>
              <a:cs typeface="Arial"/>
              <a:sym typeface="Arial"/>
            </a:endParaRPr>
          </a:p>
          <a:p>
            <a:pPr lvl="0">
              <a:lnSpc>
                <a:spcPct val="90000"/>
              </a:lnSpc>
              <a:spcBef>
                <a:spcPts val="1000"/>
              </a:spcBef>
              <a:buClr>
                <a:schemeClr val="lt1"/>
              </a:buClr>
              <a:buSzPts val="5400"/>
            </a:pPr>
            <a:r>
              <a:rPr lang="zh-TW" altLang="en-US" sz="4000" b="1" dirty="0">
                <a:solidFill>
                  <a:schemeClr val="lt1"/>
                </a:solidFill>
              </a:rPr>
              <a:t>      </a:t>
            </a:r>
            <a:r>
              <a:rPr lang="zh-TW" altLang="en-US" sz="4000" b="1" i="0" u="none" strike="noStrike" cap="none" dirty="0">
                <a:solidFill>
                  <a:schemeClr val="lt1"/>
                </a:solidFill>
                <a:latin typeface="Arial"/>
                <a:ea typeface="Arial"/>
                <a:cs typeface="Arial"/>
                <a:sym typeface="Arial"/>
              </a:rPr>
              <a:t>如</a:t>
            </a:r>
            <a:r>
              <a:rPr lang="zh-TW" sz="4000" b="1" i="0" u="none" strike="noStrike" cap="none" dirty="0">
                <a:solidFill>
                  <a:schemeClr val="lt1"/>
                </a:solidFill>
                <a:latin typeface="Arial"/>
                <a:ea typeface="Arial"/>
                <a:cs typeface="Arial"/>
                <a:sym typeface="Arial"/>
              </a:rPr>
              <a:t>「數位學生證」</a:t>
            </a:r>
            <a:r>
              <a:rPr lang="zh-TW" altLang="en-US" sz="4000" b="1" i="0" u="none" strike="noStrike" cap="none" dirty="0">
                <a:solidFill>
                  <a:schemeClr val="lt1"/>
                </a:solidFill>
                <a:latin typeface="Arial"/>
                <a:ea typeface="Arial"/>
                <a:cs typeface="Arial"/>
                <a:sym typeface="Arial"/>
              </a:rPr>
              <a:t>或</a:t>
            </a:r>
            <a:r>
              <a:rPr lang="zh-TW" altLang="zh-TW" sz="4000" b="1" dirty="0">
                <a:solidFill>
                  <a:schemeClr val="lt1"/>
                </a:solidFill>
              </a:rPr>
              <a:t>「數位學生證</a:t>
            </a:r>
            <a:r>
              <a:rPr lang="zh-TW" altLang="en-US" sz="4000" b="1" dirty="0">
                <a:solidFill>
                  <a:schemeClr val="lt1"/>
                </a:solidFill>
              </a:rPr>
              <a:t>遺失切結書</a:t>
            </a:r>
            <a:r>
              <a:rPr lang="zh-TW" altLang="zh-TW" sz="4000" b="1" dirty="0">
                <a:solidFill>
                  <a:schemeClr val="lt1"/>
                </a:solidFill>
              </a:rPr>
              <a:t>」</a:t>
            </a:r>
            <a:endParaRPr lang="en-US" altLang="zh-TW" sz="4000" b="1" i="0" u="none" strike="noStrike" cap="none" dirty="0">
              <a:solidFill>
                <a:schemeClr val="lt1"/>
              </a:solidFill>
              <a:latin typeface="Arial"/>
              <a:ea typeface="Arial"/>
              <a:cs typeface="Arial"/>
              <a:sym typeface="Arial"/>
            </a:endParaRPr>
          </a:p>
          <a:p>
            <a:pPr lvl="0">
              <a:lnSpc>
                <a:spcPct val="90000"/>
              </a:lnSpc>
              <a:spcBef>
                <a:spcPts val="1000"/>
              </a:spcBef>
              <a:buClr>
                <a:schemeClr val="lt1"/>
              </a:buClr>
              <a:buSzPts val="5400"/>
            </a:pPr>
            <a:r>
              <a:rPr lang="zh-TW" altLang="en-US" sz="4000" b="1" i="0" u="none" strike="noStrike" cap="none" dirty="0">
                <a:solidFill>
                  <a:schemeClr val="lt1"/>
                </a:solidFill>
                <a:latin typeface="Arial"/>
                <a:ea typeface="Arial"/>
                <a:cs typeface="Arial"/>
                <a:sym typeface="Arial"/>
              </a:rPr>
              <a:t>  </a:t>
            </a:r>
            <a:r>
              <a:rPr lang="zh-TW" altLang="en-US" sz="4000" b="1" dirty="0">
                <a:solidFill>
                  <a:schemeClr val="lt1"/>
                </a:solidFill>
              </a:rPr>
              <a:t>◆ </a:t>
            </a:r>
            <a:r>
              <a:rPr lang="zh-TW" sz="4000" b="1" i="0" u="none" strike="noStrike" cap="none" dirty="0">
                <a:solidFill>
                  <a:schemeClr val="lt1"/>
                </a:solidFill>
                <a:latin typeface="Arial"/>
                <a:ea typeface="Arial"/>
                <a:cs typeface="Arial"/>
                <a:sym typeface="Arial"/>
              </a:rPr>
              <a:t>選手簽名</a:t>
            </a:r>
            <a:endParaRPr sz="4000" b="1" i="0" u="none" strike="noStrike" cap="none" dirty="0">
              <a:solidFill>
                <a:schemeClr val="lt1"/>
              </a:solidFill>
              <a:latin typeface="Arial"/>
              <a:ea typeface="Arial"/>
              <a:cs typeface="Arial"/>
              <a:sym typeface="Arial"/>
            </a:endParaRPr>
          </a:p>
          <a:p>
            <a:pPr lvl="0">
              <a:lnSpc>
                <a:spcPct val="90000"/>
              </a:lnSpc>
              <a:spcBef>
                <a:spcPts val="1000"/>
              </a:spcBef>
              <a:buClr>
                <a:schemeClr val="lt1"/>
              </a:buClr>
              <a:buSzPts val="5400"/>
            </a:pPr>
            <a:r>
              <a:rPr lang="zh-TW" altLang="en-US" sz="4800" b="1" i="0" u="none" strike="noStrike" cap="none" dirty="0">
                <a:solidFill>
                  <a:srgbClr val="FFFF00"/>
                </a:solidFill>
                <a:latin typeface="Arial"/>
                <a:ea typeface="Arial"/>
                <a:cs typeface="Arial"/>
                <a:sym typeface="Arial"/>
              </a:rPr>
              <a:t>  </a:t>
            </a:r>
            <a:r>
              <a:rPr lang="zh-TW" altLang="en-US" sz="4800" b="1" dirty="0">
                <a:solidFill>
                  <a:schemeClr val="lt1"/>
                </a:solidFill>
              </a:rPr>
              <a:t>◆ </a:t>
            </a:r>
            <a:r>
              <a:rPr lang="zh-TW" sz="4800" b="1" i="0" u="none" strike="noStrike" cap="none" dirty="0">
                <a:solidFill>
                  <a:srgbClr val="FFFF00"/>
                </a:solidFill>
                <a:latin typeface="Arial"/>
                <a:ea typeface="Arial"/>
                <a:cs typeface="Arial"/>
                <a:sym typeface="Arial"/>
              </a:rPr>
              <a:t>選手領取參賽證並配戴</a:t>
            </a:r>
            <a:endParaRPr dirty="0"/>
          </a:p>
          <a:p>
            <a:pPr marL="228600" marR="0" lvl="0" indent="114300" algn="l" rtl="0">
              <a:lnSpc>
                <a:spcPct val="90000"/>
              </a:lnSpc>
              <a:spcBef>
                <a:spcPts val="1000"/>
              </a:spcBef>
              <a:spcAft>
                <a:spcPts val="0"/>
              </a:spcAft>
              <a:buClr>
                <a:schemeClr val="lt1"/>
              </a:buClr>
              <a:buSzPts val="5400"/>
              <a:buFont typeface="Arial"/>
              <a:buNone/>
            </a:pPr>
            <a:endParaRPr sz="54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p:nvPr/>
        </p:nvSpPr>
        <p:spPr>
          <a:xfrm>
            <a:off x="668735" y="231949"/>
            <a:ext cx="11233248" cy="1152128"/>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dirty="0">
                <a:solidFill>
                  <a:schemeClr val="lt1"/>
                </a:solidFill>
                <a:latin typeface="Arial"/>
                <a:ea typeface="Arial"/>
                <a:cs typeface="Arial"/>
                <a:sym typeface="Arial"/>
              </a:rPr>
              <a:t>離場配合事項</a:t>
            </a:r>
            <a:endParaRPr sz="4800" b="1" i="0" u="none" strike="noStrike" cap="none" dirty="0">
              <a:solidFill>
                <a:schemeClr val="lt1"/>
              </a:solidFill>
              <a:latin typeface="Arial"/>
              <a:ea typeface="Arial"/>
              <a:cs typeface="Arial"/>
              <a:sym typeface="Arial"/>
            </a:endParaRPr>
          </a:p>
        </p:txBody>
      </p:sp>
      <p:sp>
        <p:nvSpPr>
          <p:cNvPr id="179" name="Google Shape;179;p23"/>
          <p:cNvSpPr txBox="1"/>
          <p:nvPr/>
        </p:nvSpPr>
        <p:spPr>
          <a:xfrm>
            <a:off x="596727" y="1672109"/>
            <a:ext cx="11233248" cy="3960440"/>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90000"/>
              </a:lnSpc>
              <a:spcBef>
                <a:spcPts val="1000"/>
              </a:spcBef>
              <a:buClr>
                <a:schemeClr val="lt1"/>
              </a:buClr>
              <a:buSzPts val="4000"/>
            </a:pPr>
            <a:r>
              <a:rPr lang="zh-TW" altLang="en-US" sz="4000" b="1" dirty="0">
                <a:solidFill>
                  <a:schemeClr val="lt1"/>
                </a:solidFill>
              </a:rPr>
              <a:t>  ◆ </a:t>
            </a:r>
            <a:r>
              <a:rPr lang="zh-TW" sz="4000" b="1" i="0" u="none" strike="noStrike" cap="none" dirty="0">
                <a:solidFill>
                  <a:schemeClr val="lt1"/>
                </a:solidFill>
                <a:latin typeface="Arial"/>
                <a:ea typeface="Arial"/>
                <a:cs typeface="Arial"/>
                <a:sym typeface="Arial"/>
              </a:rPr>
              <a:t>已完成比賽之選手，</a:t>
            </a:r>
            <a:endParaRPr lang="en-US" altLang="zh-TW" sz="4000" b="1" i="0" u="none" strike="noStrike" cap="none" dirty="0">
              <a:solidFill>
                <a:schemeClr val="lt1"/>
              </a:solidFill>
              <a:latin typeface="Arial"/>
              <a:ea typeface="Arial"/>
              <a:cs typeface="Arial"/>
              <a:sym typeface="Arial"/>
            </a:endParaRPr>
          </a:p>
          <a:p>
            <a:pPr marR="0" lvl="0" algn="l" rtl="0">
              <a:lnSpc>
                <a:spcPct val="90000"/>
              </a:lnSpc>
              <a:spcBef>
                <a:spcPts val="1000"/>
              </a:spcBef>
              <a:spcAft>
                <a:spcPts val="0"/>
              </a:spcAft>
              <a:buClr>
                <a:schemeClr val="lt1"/>
              </a:buClr>
              <a:buSzPts val="4000"/>
            </a:pPr>
            <a:r>
              <a:rPr lang="zh-TW" altLang="en-US" sz="4000" b="1" dirty="0">
                <a:solidFill>
                  <a:schemeClr val="lt1"/>
                </a:solidFill>
              </a:rPr>
              <a:t>      </a:t>
            </a:r>
            <a:r>
              <a:rPr lang="zh-TW" altLang="en-US" sz="4000" b="1" i="0" u="none" strike="noStrike" cap="none" dirty="0">
                <a:solidFill>
                  <a:schemeClr val="lt1"/>
                </a:solidFill>
                <a:latin typeface="Arial"/>
                <a:ea typeface="Arial"/>
                <a:cs typeface="Arial"/>
                <a:sym typeface="Arial"/>
              </a:rPr>
              <a:t>即由</a:t>
            </a:r>
            <a:r>
              <a:rPr lang="zh-TW" sz="4000" b="1" i="0" u="none" strike="noStrike" cap="none" dirty="0">
                <a:solidFill>
                  <a:schemeClr val="lt1"/>
                </a:solidFill>
                <a:latin typeface="Arial"/>
                <a:ea typeface="Arial"/>
                <a:cs typeface="Arial"/>
                <a:sym typeface="Arial"/>
              </a:rPr>
              <a:t>工作人員</a:t>
            </a:r>
            <a:r>
              <a:rPr lang="zh-TW" altLang="en-US" sz="4000" b="1" i="0" u="none" strike="noStrike" cap="none" dirty="0">
                <a:solidFill>
                  <a:schemeClr val="lt1"/>
                </a:solidFill>
                <a:latin typeface="Arial"/>
                <a:ea typeface="Arial"/>
                <a:cs typeface="Arial"/>
                <a:sym typeface="Arial"/>
              </a:rPr>
              <a:t>引導</a:t>
            </a:r>
            <a:r>
              <a:rPr lang="zh-TW" sz="4000" b="1" i="0" u="none" strike="noStrike" cap="none" dirty="0">
                <a:solidFill>
                  <a:schemeClr val="lt1"/>
                </a:solidFill>
                <a:latin typeface="Arial"/>
                <a:ea typeface="Arial"/>
                <a:cs typeface="Arial"/>
                <a:sym typeface="Arial"/>
              </a:rPr>
              <a:t>離</a:t>
            </a:r>
            <a:r>
              <a:rPr lang="zh-TW" altLang="en-US" sz="4000" b="1" i="0" u="none" strike="noStrike" cap="none" dirty="0">
                <a:solidFill>
                  <a:schemeClr val="lt1"/>
                </a:solidFill>
                <a:latin typeface="Arial"/>
                <a:ea typeface="Arial"/>
                <a:cs typeface="Arial"/>
                <a:sym typeface="Arial"/>
              </a:rPr>
              <a:t>開</a:t>
            </a:r>
            <a:r>
              <a:rPr lang="zh-TW" sz="4000" b="1" i="0" u="none" strike="noStrike" cap="none" dirty="0">
                <a:solidFill>
                  <a:schemeClr val="lt1"/>
                </a:solidFill>
                <a:latin typeface="Arial"/>
                <a:ea typeface="Arial"/>
                <a:cs typeface="Arial"/>
                <a:sym typeface="Arial"/>
              </a:rPr>
              <a:t>競賽區。</a:t>
            </a:r>
            <a:endParaRPr sz="40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5"/>
          <p:cNvPicPr preferRelativeResize="0"/>
          <p:nvPr/>
        </p:nvPicPr>
        <p:blipFill rotWithShape="1">
          <a:blip r:embed="rId3">
            <a:alphaModFix/>
          </a:blip>
          <a:srcRect/>
          <a:stretch/>
        </p:blipFill>
        <p:spPr>
          <a:xfrm>
            <a:off x="2540943" y="808013"/>
            <a:ext cx="4264397" cy="4264397"/>
          </a:xfrm>
          <a:prstGeom prst="rect">
            <a:avLst/>
          </a:prstGeom>
          <a:noFill/>
          <a:ln>
            <a:noFill/>
          </a:ln>
        </p:spPr>
      </p:pic>
      <p:sp>
        <p:nvSpPr>
          <p:cNvPr id="191" name="Google Shape;191;p25"/>
          <p:cNvSpPr txBox="1"/>
          <p:nvPr/>
        </p:nvSpPr>
        <p:spPr>
          <a:xfrm>
            <a:off x="3119092" y="3408001"/>
            <a:ext cx="2468263" cy="13907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37"/>
              <a:buFont typeface="Arial"/>
              <a:buNone/>
            </a:pPr>
            <a:r>
              <a:rPr lang="zh-TW" sz="8437" b="0" i="0" u="none" strike="noStrike" cap="none" dirty="0">
                <a:solidFill>
                  <a:srgbClr val="00B050"/>
                </a:solidFill>
                <a:latin typeface="Arial"/>
                <a:ea typeface="Arial"/>
                <a:cs typeface="Arial"/>
                <a:sym typeface="Arial"/>
              </a:rPr>
              <a:t>2-</a:t>
            </a:r>
            <a:r>
              <a:rPr lang="en-US" altLang="zh-TW" sz="8437" b="0" i="0" u="none" strike="noStrike" cap="none" dirty="0">
                <a:solidFill>
                  <a:srgbClr val="00B050"/>
                </a:solidFill>
                <a:latin typeface="Arial"/>
                <a:ea typeface="Arial"/>
                <a:cs typeface="Arial"/>
                <a:sym typeface="Arial"/>
              </a:rPr>
              <a:t>4</a:t>
            </a:r>
            <a:endParaRPr sz="8437" b="0" i="0" u="none" strike="noStrike" cap="none" dirty="0">
              <a:solidFill>
                <a:srgbClr val="00B050"/>
              </a:solidFill>
              <a:latin typeface="Arial"/>
              <a:ea typeface="Arial"/>
              <a:cs typeface="Arial"/>
              <a:sym typeface="Arial"/>
            </a:endParaRPr>
          </a:p>
        </p:txBody>
      </p:sp>
      <p:cxnSp>
        <p:nvCxnSpPr>
          <p:cNvPr id="192" name="Google Shape;192;p25"/>
          <p:cNvCxnSpPr/>
          <p:nvPr/>
        </p:nvCxnSpPr>
        <p:spPr>
          <a:xfrm>
            <a:off x="6314266" y="3714725"/>
            <a:ext cx="0" cy="810268"/>
          </a:xfrm>
          <a:prstGeom prst="straightConnector1">
            <a:avLst/>
          </a:prstGeom>
          <a:noFill/>
          <a:ln w="9525" cap="flat" cmpd="sng">
            <a:solidFill>
              <a:srgbClr val="FFFFFF"/>
            </a:solidFill>
            <a:prstDash val="solid"/>
            <a:round/>
            <a:headEnd type="none" w="sm" len="sm"/>
            <a:tailEnd type="none" w="sm" len="sm"/>
          </a:ln>
        </p:spPr>
      </p:cxnSp>
      <p:sp>
        <p:nvSpPr>
          <p:cNvPr id="193" name="Google Shape;193;p25"/>
          <p:cNvSpPr/>
          <p:nvPr/>
        </p:nvSpPr>
        <p:spPr>
          <a:xfrm>
            <a:off x="6314265" y="3783040"/>
            <a:ext cx="5299685" cy="101566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23F4F"/>
              </a:buClr>
              <a:buSzPts val="6600"/>
              <a:buFont typeface="Microsoft JhengHei"/>
              <a:buNone/>
            </a:pPr>
            <a:r>
              <a:rPr lang="zh-TW" sz="6600" b="1" i="0" u="none" strike="noStrike" cap="none">
                <a:solidFill>
                  <a:srgbClr val="323F4F"/>
                </a:solidFill>
                <a:latin typeface="Microsoft JhengHei"/>
                <a:ea typeface="Microsoft JhengHei"/>
                <a:cs typeface="Microsoft JhengHei"/>
                <a:sym typeface="Microsoft JhengHei"/>
              </a:rPr>
              <a:t>競賽規則</a:t>
            </a:r>
            <a:endParaRPr sz="6600" b="1" i="0" u="none" strike="noStrike" cap="none">
              <a:solidFill>
                <a:srgbClr val="323F4F"/>
              </a:solidFill>
              <a:latin typeface="Microsoft JhengHei"/>
              <a:ea typeface="Microsoft JhengHei"/>
              <a:cs typeface="Microsoft JhengHei"/>
              <a:sym typeface="Microsoft JhengHe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p:nvPr/>
        </p:nvSpPr>
        <p:spPr>
          <a:xfrm>
            <a:off x="668735" y="231949"/>
            <a:ext cx="11233248" cy="1152128"/>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dirty="0">
                <a:solidFill>
                  <a:schemeClr val="lt1"/>
                </a:solidFill>
                <a:latin typeface="Arial"/>
                <a:ea typeface="Arial"/>
                <a:cs typeface="Arial"/>
                <a:sym typeface="Arial"/>
              </a:rPr>
              <a:t>競賽內容、規定、評分標準</a:t>
            </a:r>
            <a:r>
              <a:rPr lang="zh-TW" sz="3600" b="1" i="0" u="none" strike="noStrike" cap="none" dirty="0">
                <a:solidFill>
                  <a:schemeClr val="lt1"/>
                </a:solidFill>
                <a:latin typeface="Arial"/>
                <a:ea typeface="Arial"/>
                <a:cs typeface="Arial"/>
                <a:sym typeface="Arial"/>
              </a:rPr>
              <a:t>(摘錄競賽辦法)</a:t>
            </a:r>
            <a:endParaRPr sz="3600" b="1" i="0" u="none" strike="noStrike" cap="none" dirty="0">
              <a:solidFill>
                <a:schemeClr val="lt1"/>
              </a:solidFill>
              <a:latin typeface="Arial"/>
              <a:ea typeface="Arial"/>
              <a:cs typeface="Arial"/>
              <a:sym typeface="Arial"/>
            </a:endParaRPr>
          </a:p>
        </p:txBody>
      </p:sp>
      <p:sp>
        <p:nvSpPr>
          <p:cNvPr id="199" name="Google Shape;199;p26"/>
          <p:cNvSpPr txBox="1"/>
          <p:nvPr/>
        </p:nvSpPr>
        <p:spPr>
          <a:xfrm>
            <a:off x="596727" y="1672109"/>
            <a:ext cx="11233248" cy="4824536"/>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74074"/>
              </a:lnSpc>
              <a:spcBef>
                <a:spcPts val="0"/>
              </a:spcBef>
              <a:spcAft>
                <a:spcPts val="0"/>
              </a:spcAft>
              <a:buClr>
                <a:schemeClr val="lt1"/>
              </a:buClr>
              <a:buSzPts val="3200"/>
              <a:buFont typeface="Arial"/>
              <a:buNone/>
            </a:pPr>
            <a:endParaRPr lang="en-US" altLang="zh-TW" sz="3200" b="1" i="0" u="none" strike="noStrike" cap="none" dirty="0">
              <a:solidFill>
                <a:schemeClr val="lt1"/>
              </a:solidFill>
              <a:latin typeface="DFKai-SB"/>
              <a:ea typeface="DFKai-SB"/>
              <a:cs typeface="DFKai-SB"/>
              <a:sym typeface="DFKai-SB"/>
            </a:endParaRPr>
          </a:p>
          <a:p>
            <a:pPr marL="0" marR="0" lvl="0" indent="0" algn="l" rtl="0">
              <a:lnSpc>
                <a:spcPct val="74074"/>
              </a:lnSpc>
              <a:spcBef>
                <a:spcPts val="0"/>
              </a:spcBef>
              <a:spcAft>
                <a:spcPts val="0"/>
              </a:spcAft>
              <a:buClr>
                <a:schemeClr val="lt1"/>
              </a:buClr>
              <a:buSzPts val="3200"/>
              <a:buFont typeface="Arial"/>
              <a:buNone/>
            </a:pPr>
            <a:endParaRPr lang="en-US" altLang="zh-TW" sz="3200" b="1" dirty="0">
              <a:solidFill>
                <a:schemeClr val="lt1"/>
              </a:solidFill>
              <a:latin typeface="DFKai-SB"/>
              <a:ea typeface="DFKai-SB"/>
              <a:cs typeface="DFKai-SB"/>
              <a:sym typeface="DFKai-SB"/>
            </a:endParaRPr>
          </a:p>
          <a:p>
            <a:pPr marL="0" marR="0" lvl="0" indent="0" algn="l" rtl="0">
              <a:lnSpc>
                <a:spcPct val="74074"/>
              </a:lnSpc>
              <a:spcBef>
                <a:spcPts val="0"/>
              </a:spcBef>
              <a:spcAft>
                <a:spcPts val="0"/>
              </a:spcAft>
              <a:buClr>
                <a:schemeClr val="lt1"/>
              </a:buClr>
              <a:buSzPts val="3200"/>
              <a:buFont typeface="Arial"/>
              <a:buNone/>
            </a:pPr>
            <a:r>
              <a:rPr lang="zh-TW" altLang="en-US" sz="3200" b="1" i="0" u="none" strike="noStrike" cap="none" dirty="0">
                <a:solidFill>
                  <a:schemeClr val="lt1"/>
                </a:solidFill>
                <a:latin typeface="DFKai-SB"/>
                <a:ea typeface="DFKai-SB"/>
                <a:cs typeface="DFKai-SB"/>
                <a:sym typeface="DFKai-SB"/>
              </a:rPr>
              <a:t> </a:t>
            </a:r>
            <a:r>
              <a:rPr lang="zh-TW" sz="3200" b="1" i="0" u="none" strike="noStrike" cap="none" dirty="0">
                <a:solidFill>
                  <a:schemeClr val="lt1"/>
                </a:solidFill>
                <a:latin typeface="DFKai-SB"/>
                <a:ea typeface="DFKai-SB"/>
                <a:cs typeface="DFKai-SB"/>
                <a:sym typeface="DFKai-SB"/>
              </a:rPr>
              <a:t>◆</a:t>
            </a:r>
            <a:r>
              <a:rPr lang="zh-TW" altLang="en-US" sz="3200" b="1" i="0" u="none" strike="noStrike" cap="none" dirty="0">
                <a:solidFill>
                  <a:schemeClr val="lt1"/>
                </a:solidFill>
                <a:latin typeface="DFKai-SB"/>
                <a:ea typeface="DFKai-SB"/>
                <a:cs typeface="DFKai-SB"/>
                <a:sym typeface="DFKai-SB"/>
              </a:rPr>
              <a:t> </a:t>
            </a:r>
            <a:r>
              <a:rPr lang="zh-TW" sz="3200" b="1" i="0" u="none" strike="noStrike" cap="none" dirty="0">
                <a:solidFill>
                  <a:schemeClr val="lt1"/>
                </a:solidFill>
                <a:latin typeface="DFKai-SB"/>
                <a:ea typeface="DFKai-SB"/>
                <a:cs typeface="DFKai-SB"/>
                <a:sym typeface="DFKai-SB"/>
              </a:rPr>
              <a:t>朗讀：篇目由教育局事先公布（</a:t>
            </a:r>
            <a:r>
              <a:rPr lang="zh-TW" sz="5400" b="1" i="0" u="none" strike="noStrike" cap="none" dirty="0">
                <a:solidFill>
                  <a:srgbClr val="FFFF00"/>
                </a:solidFill>
                <a:latin typeface="DFKai-SB"/>
                <a:ea typeface="DFKai-SB"/>
                <a:cs typeface="DFKai-SB"/>
                <a:sym typeface="DFKai-SB"/>
              </a:rPr>
              <a:t>題目與全國同</a:t>
            </a:r>
            <a:r>
              <a:rPr lang="zh-TW" sz="3200" b="1" i="0" u="none" strike="noStrike" cap="none" dirty="0">
                <a:solidFill>
                  <a:schemeClr val="lt1"/>
                </a:solidFill>
                <a:latin typeface="DFKai-SB"/>
                <a:ea typeface="DFKai-SB"/>
                <a:cs typeface="DFKai-SB"/>
                <a:sym typeface="DFKai-SB"/>
              </a:rPr>
              <a:t>）</a:t>
            </a:r>
            <a:endParaRPr sz="3200" b="1" i="0" u="none" strike="noStrike" cap="none" dirty="0">
              <a:solidFill>
                <a:schemeClr val="lt1"/>
              </a:solidFill>
              <a:latin typeface="DFKai-SB"/>
              <a:ea typeface="DFKai-SB"/>
              <a:cs typeface="DFKai-SB"/>
              <a:sym typeface="DFKai-SB"/>
            </a:endParaRPr>
          </a:p>
          <a:p>
            <a:pPr marL="0" marR="0" lvl="0" indent="0" algn="l" rtl="0">
              <a:lnSpc>
                <a:spcPct val="150000"/>
              </a:lnSpc>
              <a:spcBef>
                <a:spcPts val="0"/>
              </a:spcBef>
              <a:spcAft>
                <a:spcPts val="0"/>
              </a:spcAft>
              <a:buNone/>
            </a:pPr>
            <a:endParaRPr lang="en-US" altLang="zh-TW" sz="3200" b="1" i="0" u="none" strike="noStrike" cap="none" dirty="0">
              <a:solidFill>
                <a:schemeClr val="lt1"/>
              </a:solidFill>
              <a:latin typeface="DFKai-SB"/>
              <a:ea typeface="DFKai-SB"/>
              <a:cs typeface="DFKai-SB"/>
              <a:sym typeface="DFKai-SB"/>
            </a:endParaRPr>
          </a:p>
          <a:p>
            <a:pPr marL="0" marR="0" lvl="0" indent="0" algn="l" rtl="0">
              <a:lnSpc>
                <a:spcPct val="150000"/>
              </a:lnSpc>
              <a:spcBef>
                <a:spcPts val="0"/>
              </a:spcBef>
              <a:spcAft>
                <a:spcPts val="0"/>
              </a:spcAft>
              <a:buNone/>
            </a:pPr>
            <a:r>
              <a:rPr lang="zh-TW" altLang="en-US" sz="3200" b="1" i="0" u="none" strike="noStrike" cap="none" dirty="0">
                <a:solidFill>
                  <a:schemeClr val="lt1"/>
                </a:solidFill>
                <a:latin typeface="DFKai-SB"/>
                <a:ea typeface="DFKai-SB"/>
                <a:cs typeface="DFKai-SB"/>
                <a:sym typeface="DFKai-SB"/>
              </a:rPr>
              <a:t> </a:t>
            </a:r>
            <a:r>
              <a:rPr lang="zh-TW" sz="3200" b="1" i="0" u="none" strike="noStrike" cap="none" dirty="0">
                <a:solidFill>
                  <a:schemeClr val="lt1"/>
                </a:solidFill>
                <a:latin typeface="DFKai-SB"/>
                <a:ea typeface="DFKai-SB"/>
                <a:cs typeface="DFKai-SB"/>
                <a:sym typeface="DFKai-SB"/>
              </a:rPr>
              <a:t>◆</a:t>
            </a:r>
            <a:r>
              <a:rPr lang="zh-TW" altLang="en-US" sz="3200" b="1" i="0" u="none" strike="noStrike" cap="none" dirty="0">
                <a:solidFill>
                  <a:schemeClr val="lt1"/>
                </a:solidFill>
                <a:latin typeface="DFKai-SB"/>
                <a:ea typeface="DFKai-SB"/>
                <a:cs typeface="DFKai-SB"/>
                <a:sym typeface="DFKai-SB"/>
              </a:rPr>
              <a:t> </a:t>
            </a:r>
            <a:r>
              <a:rPr lang="zh-TW" sz="3200" b="1" i="0" u="none" strike="noStrike" cap="none" dirty="0">
                <a:solidFill>
                  <a:schemeClr val="lt1"/>
                </a:solidFill>
                <a:latin typeface="標楷體" panose="03000509000000000000" pitchFamily="65" charset="-120"/>
                <a:ea typeface="標楷體" panose="03000509000000000000" pitchFamily="65" charset="-120"/>
                <a:sym typeface="Arial"/>
              </a:rPr>
              <a:t>朗讀競賽員可以帶紙筆進入準備席，題本上可以註記，</a:t>
            </a:r>
            <a:endParaRPr lang="en-US" altLang="zh-TW" sz="3200" b="1" i="0" u="none" strike="noStrike" cap="none" dirty="0">
              <a:solidFill>
                <a:schemeClr val="lt1"/>
              </a:solidFill>
              <a:latin typeface="標楷體" panose="03000509000000000000" pitchFamily="65" charset="-120"/>
              <a:ea typeface="標楷體" panose="03000509000000000000" pitchFamily="65" charset="-120"/>
              <a:sym typeface="Arial"/>
            </a:endParaRPr>
          </a:p>
          <a:p>
            <a:pPr marL="0" marR="0" lvl="0" indent="0" algn="l" rtl="0">
              <a:lnSpc>
                <a:spcPct val="150000"/>
              </a:lnSpc>
              <a:spcBef>
                <a:spcPts val="0"/>
              </a:spcBef>
              <a:spcAft>
                <a:spcPts val="0"/>
              </a:spcAft>
              <a:buNone/>
            </a:pPr>
            <a:r>
              <a:rPr lang="zh-TW" altLang="en-US" sz="3200" b="1" dirty="0">
                <a:solidFill>
                  <a:schemeClr val="lt1"/>
                </a:solidFill>
                <a:latin typeface="標楷體" panose="03000509000000000000" pitchFamily="65" charset="-120"/>
                <a:ea typeface="標楷體" panose="03000509000000000000" pitchFamily="65" charset="-120"/>
              </a:rPr>
              <a:t>    </a:t>
            </a:r>
            <a:r>
              <a:rPr lang="zh-TW" sz="3200" b="1" i="0" u="none" strike="noStrike" cap="none" dirty="0">
                <a:solidFill>
                  <a:schemeClr val="lt1"/>
                </a:solidFill>
                <a:latin typeface="標楷體" panose="03000509000000000000" pitchFamily="65" charset="-120"/>
                <a:ea typeface="標楷體" panose="03000509000000000000" pitchFamily="65" charset="-120"/>
                <a:sym typeface="Arial"/>
              </a:rPr>
              <a:t>上台可以帶著題本，下台時題本交還賽務組人員。</a:t>
            </a:r>
            <a:endParaRPr sz="3200" b="1" i="0" u="none" strike="noStrike" cap="none" dirty="0">
              <a:solidFill>
                <a:schemeClr val="lt1"/>
              </a:solidFill>
              <a:latin typeface="標楷體" panose="03000509000000000000" pitchFamily="65" charset="-120"/>
              <a:ea typeface="標楷體" panose="03000509000000000000" pitchFamily="65" charset="-120"/>
              <a:sym typeface="Arial"/>
            </a:endParaRPr>
          </a:p>
          <a:p>
            <a:pPr marL="0" marR="0" lvl="0" indent="0" algn="l" rtl="0">
              <a:lnSpc>
                <a:spcPct val="74074"/>
              </a:lnSpc>
              <a:spcBef>
                <a:spcPts val="0"/>
              </a:spcBef>
              <a:spcAft>
                <a:spcPts val="0"/>
              </a:spcAft>
              <a:buClr>
                <a:schemeClr val="lt1"/>
              </a:buClr>
              <a:buSzPts val="3200"/>
              <a:buFont typeface="Arial"/>
              <a:buNone/>
            </a:pPr>
            <a:endParaRPr sz="3200" b="1" i="0" u="none" strike="noStrike" cap="none" dirty="0">
              <a:solidFill>
                <a:schemeClr val="lt1"/>
              </a:solidFill>
              <a:latin typeface="DFKai-SB"/>
              <a:ea typeface="DFKai-SB"/>
              <a:cs typeface="DFKai-SB"/>
              <a:sym typeface="DFKai-SB"/>
            </a:endParaRPr>
          </a:p>
          <a:p>
            <a:pPr marL="0" marR="0" lvl="0" indent="0" algn="l" rtl="0">
              <a:lnSpc>
                <a:spcPct val="74074"/>
              </a:lnSpc>
              <a:spcBef>
                <a:spcPts val="0"/>
              </a:spcBef>
              <a:spcAft>
                <a:spcPts val="0"/>
              </a:spcAft>
              <a:buClr>
                <a:schemeClr val="lt1"/>
              </a:buClr>
              <a:buSzPts val="3200"/>
              <a:buFont typeface="Arial"/>
              <a:buNone/>
            </a:pPr>
            <a:endParaRPr sz="3200" b="1" i="0" u="none" strike="noStrike" cap="none" dirty="0">
              <a:solidFill>
                <a:schemeClr val="lt1"/>
              </a:solidFill>
              <a:latin typeface="DFKai-SB"/>
              <a:ea typeface="DFKai-SB"/>
              <a:cs typeface="DFKai-SB"/>
              <a:sym typeface="DFKai-SB"/>
            </a:endParaRPr>
          </a:p>
          <a:p>
            <a:pPr marL="0" marR="0" lvl="0" indent="0" algn="l" rtl="0">
              <a:lnSpc>
                <a:spcPct val="150000"/>
              </a:lnSpc>
              <a:spcBef>
                <a:spcPts val="0"/>
              </a:spcBef>
              <a:spcAft>
                <a:spcPts val="0"/>
              </a:spcAft>
              <a:buNone/>
            </a:pPr>
            <a:endParaRPr sz="3200" b="1" i="0" u="none" strike="noStrike" cap="none" dirty="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p:nvPr/>
        </p:nvSpPr>
        <p:spPr>
          <a:xfrm>
            <a:off x="668735" y="231949"/>
            <a:ext cx="11233248" cy="1152128"/>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a:solidFill>
                  <a:schemeClr val="lt1"/>
                </a:solidFill>
                <a:latin typeface="Arial"/>
                <a:ea typeface="Arial"/>
                <a:cs typeface="Arial"/>
                <a:sym typeface="Arial"/>
              </a:rPr>
              <a:t>競賽員注意事項</a:t>
            </a:r>
            <a:r>
              <a:rPr lang="zh-TW" sz="3600" b="1" i="0" u="none" strike="noStrike" cap="none">
                <a:solidFill>
                  <a:schemeClr val="lt1"/>
                </a:solidFill>
                <a:latin typeface="Arial"/>
                <a:ea typeface="Arial"/>
                <a:cs typeface="Arial"/>
                <a:sym typeface="Arial"/>
              </a:rPr>
              <a:t>(摘錄競賽辦法)</a:t>
            </a:r>
            <a:endParaRPr sz="3600" b="1" i="0" u="none" strike="noStrike" cap="none">
              <a:solidFill>
                <a:schemeClr val="lt1"/>
              </a:solidFill>
              <a:latin typeface="Arial"/>
              <a:ea typeface="Arial"/>
              <a:cs typeface="Arial"/>
              <a:sym typeface="Arial"/>
            </a:endParaRPr>
          </a:p>
        </p:txBody>
      </p:sp>
      <p:sp>
        <p:nvSpPr>
          <p:cNvPr id="205" name="Google Shape;205;p27"/>
          <p:cNvSpPr txBox="1"/>
          <p:nvPr/>
        </p:nvSpPr>
        <p:spPr>
          <a:xfrm>
            <a:off x="596727" y="1672109"/>
            <a:ext cx="11233248" cy="4464496"/>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25000"/>
              </a:lnSpc>
              <a:spcBef>
                <a:spcPts val="0"/>
              </a:spcBef>
              <a:spcAft>
                <a:spcPts val="0"/>
              </a:spcAft>
              <a:buClr>
                <a:schemeClr val="lt1"/>
              </a:buClr>
              <a:buSzPts val="3200"/>
              <a:buFont typeface="Arial"/>
              <a:buNone/>
            </a:pPr>
            <a:r>
              <a:rPr lang="zh-TW" sz="3200" b="1" i="0" u="none" strike="noStrike" cap="none" dirty="0">
                <a:solidFill>
                  <a:srgbClr val="FF0000"/>
                </a:solidFill>
                <a:highlight>
                  <a:srgbClr val="FFFF00"/>
                </a:highlight>
                <a:latin typeface="DFKai-SB"/>
                <a:ea typeface="DFKai-SB"/>
                <a:cs typeface="DFKai-SB"/>
                <a:sym typeface="DFKai-SB"/>
              </a:rPr>
              <a:t>朗讀</a:t>
            </a:r>
            <a:endParaRPr sz="3200" b="1" i="0" u="none" strike="noStrike" cap="none" dirty="0">
              <a:solidFill>
                <a:srgbClr val="FF0000"/>
              </a:solidFill>
              <a:highlight>
                <a:srgbClr val="FFFF00"/>
              </a:highlight>
              <a:latin typeface="DFKai-SB"/>
              <a:ea typeface="DFKai-SB"/>
              <a:cs typeface="DFKai-SB"/>
              <a:sym typeface="DFKai-SB"/>
            </a:endParaRPr>
          </a:p>
          <a:p>
            <a:pPr lvl="0">
              <a:lnSpc>
                <a:spcPct val="90000"/>
              </a:lnSpc>
              <a:spcBef>
                <a:spcPts val="1000"/>
              </a:spcBef>
              <a:buClr>
                <a:schemeClr val="lt1"/>
              </a:buClr>
              <a:buSzPts val="3200"/>
            </a:pPr>
            <a:r>
              <a:rPr lang="zh-TW" altLang="en-US" sz="3200" b="1" dirty="0">
                <a:solidFill>
                  <a:schemeClr val="lt1"/>
                </a:solidFill>
              </a:rPr>
              <a:t>   ◆ </a:t>
            </a:r>
            <a:r>
              <a:rPr lang="zh-TW" sz="3200" b="1" i="0" u="none" strike="noStrike" cap="none" dirty="0">
                <a:solidFill>
                  <a:schemeClr val="lt1"/>
                </a:solidFill>
                <a:latin typeface="DFKai-SB"/>
                <a:ea typeface="DFKai-SB"/>
                <a:cs typeface="DFKai-SB"/>
                <a:sym typeface="DFKai-SB"/>
              </a:rPr>
              <a:t>聞呼號後，應即登臺，</a:t>
            </a:r>
            <a:r>
              <a:rPr lang="zh-TW" sz="3200" b="1" i="0" u="none" strike="noStrike" cap="none" dirty="0">
                <a:solidFill>
                  <a:srgbClr val="FFFF00"/>
                </a:solidFill>
                <a:latin typeface="DFKai-SB"/>
                <a:ea typeface="DFKai-SB"/>
                <a:cs typeface="DFKai-SB"/>
                <a:sym typeface="DFKai-SB"/>
              </a:rPr>
              <a:t>如呼號3次超過1分鐘不上臺者，</a:t>
            </a:r>
            <a:endParaRPr lang="en-US" altLang="zh-TW" sz="3200" b="1" i="0" u="none" strike="noStrike" cap="none" dirty="0">
              <a:solidFill>
                <a:srgbClr val="FFFF00"/>
              </a:solidFill>
              <a:latin typeface="DFKai-SB"/>
              <a:ea typeface="DFKai-SB"/>
              <a:cs typeface="DFKai-SB"/>
              <a:sym typeface="DFKai-SB"/>
            </a:endParaRPr>
          </a:p>
          <a:p>
            <a:pPr lvl="0">
              <a:lnSpc>
                <a:spcPct val="90000"/>
              </a:lnSpc>
              <a:spcBef>
                <a:spcPts val="1000"/>
              </a:spcBef>
              <a:buClr>
                <a:schemeClr val="lt1"/>
              </a:buClr>
              <a:buSzPts val="3200"/>
            </a:pPr>
            <a:r>
              <a:rPr lang="en-US" altLang="zh-TW" sz="3200" b="1" dirty="0">
                <a:solidFill>
                  <a:srgbClr val="FFFF00"/>
                </a:solidFill>
                <a:latin typeface="DFKai-SB"/>
                <a:ea typeface="DFKai-SB"/>
                <a:cs typeface="DFKai-SB"/>
                <a:sym typeface="DFKai-SB"/>
              </a:rPr>
              <a:t>  </a:t>
            </a:r>
            <a:r>
              <a:rPr lang="zh-TW" altLang="en-US" sz="3200" b="1" dirty="0">
                <a:solidFill>
                  <a:srgbClr val="FFFF00"/>
                </a:solidFill>
                <a:latin typeface="DFKai-SB"/>
                <a:ea typeface="DFKai-SB"/>
                <a:cs typeface="DFKai-SB"/>
                <a:sym typeface="DFKai-SB"/>
              </a:rPr>
              <a:t>  </a:t>
            </a:r>
            <a:r>
              <a:rPr lang="zh-TW" sz="3200" b="1" i="0" u="none" strike="noStrike" cap="none" dirty="0">
                <a:solidFill>
                  <a:srgbClr val="FFFF00"/>
                </a:solidFill>
                <a:latin typeface="DFKai-SB"/>
                <a:ea typeface="DFKai-SB"/>
                <a:cs typeface="DFKai-SB"/>
                <a:sym typeface="DFKai-SB"/>
              </a:rPr>
              <a:t>即以棄權論。</a:t>
            </a:r>
            <a:endParaRPr sz="1400" b="0" i="0" u="none" strike="noStrike" cap="none" dirty="0">
              <a:solidFill>
                <a:srgbClr val="000000"/>
              </a:solidFill>
              <a:latin typeface="Arial"/>
              <a:ea typeface="Arial"/>
              <a:cs typeface="Arial"/>
              <a:sym typeface="Arial"/>
            </a:endParaRPr>
          </a:p>
          <a:p>
            <a:pPr lvl="0">
              <a:lnSpc>
                <a:spcPct val="90000"/>
              </a:lnSpc>
              <a:spcBef>
                <a:spcPts val="1000"/>
              </a:spcBef>
              <a:buClr>
                <a:schemeClr val="lt1"/>
              </a:buClr>
              <a:buSzPts val="3200"/>
            </a:pPr>
            <a:r>
              <a:rPr lang="zh-TW" altLang="en-US" sz="3200" b="1" dirty="0">
                <a:solidFill>
                  <a:schemeClr val="lt1"/>
                </a:solidFill>
              </a:rPr>
              <a:t>   ◆ </a:t>
            </a:r>
            <a:r>
              <a:rPr lang="zh-TW" sz="3200" b="1" i="0" u="none" strike="noStrike" cap="none" dirty="0">
                <a:solidFill>
                  <a:schemeClr val="lt1"/>
                </a:solidFill>
                <a:latin typeface="DFKai-SB"/>
                <a:ea typeface="DFKai-SB"/>
                <a:cs typeface="DFKai-SB"/>
                <a:sym typeface="DFKai-SB"/>
              </a:rPr>
              <a:t>比賽內容與規定不符者，以及未以參賽項目語言比賽者，</a:t>
            </a:r>
            <a:endParaRPr lang="en-US" altLang="zh-TW" sz="3200" b="1" i="0" u="none" strike="noStrike" cap="none" dirty="0">
              <a:solidFill>
                <a:schemeClr val="lt1"/>
              </a:solidFill>
              <a:latin typeface="DFKai-SB"/>
              <a:ea typeface="DFKai-SB"/>
              <a:cs typeface="DFKai-SB"/>
              <a:sym typeface="DFKai-SB"/>
            </a:endParaRPr>
          </a:p>
          <a:p>
            <a:pPr lvl="0">
              <a:lnSpc>
                <a:spcPct val="90000"/>
              </a:lnSpc>
              <a:spcBef>
                <a:spcPts val="1000"/>
              </a:spcBef>
              <a:buClr>
                <a:schemeClr val="lt1"/>
              </a:buClr>
              <a:buSzPts val="3200"/>
            </a:pPr>
            <a:r>
              <a:rPr lang="en-US" altLang="zh-TW" sz="3200" b="1" dirty="0">
                <a:solidFill>
                  <a:schemeClr val="lt1"/>
                </a:solidFill>
                <a:latin typeface="DFKai-SB"/>
                <a:ea typeface="DFKai-SB"/>
                <a:cs typeface="DFKai-SB"/>
                <a:sym typeface="DFKai-SB"/>
              </a:rPr>
              <a:t>  </a:t>
            </a:r>
            <a:r>
              <a:rPr lang="zh-TW" altLang="en-US" sz="3200" b="1" dirty="0">
                <a:solidFill>
                  <a:schemeClr val="lt1"/>
                </a:solidFill>
                <a:latin typeface="DFKai-SB"/>
                <a:ea typeface="DFKai-SB"/>
                <a:cs typeface="DFKai-SB"/>
                <a:sym typeface="DFKai-SB"/>
              </a:rPr>
              <a:t>  </a:t>
            </a:r>
            <a:r>
              <a:rPr lang="zh-TW" sz="3200" b="1" i="0" u="none" strike="noStrike" cap="none" dirty="0">
                <a:solidFill>
                  <a:schemeClr val="lt1"/>
                </a:solidFill>
                <a:latin typeface="DFKai-SB"/>
                <a:ea typeface="DFKai-SB"/>
                <a:cs typeface="DFKai-SB"/>
                <a:sym typeface="DFKai-SB"/>
              </a:rPr>
              <a:t>視同表演，不予評分。</a:t>
            </a:r>
            <a:endParaRPr sz="1400" b="0" i="0" u="none" strike="noStrike" cap="none" dirty="0">
              <a:solidFill>
                <a:srgbClr val="000000"/>
              </a:solidFill>
              <a:latin typeface="Arial"/>
              <a:ea typeface="Arial"/>
              <a:cs typeface="Arial"/>
              <a:sym typeface="Arial"/>
            </a:endParaRPr>
          </a:p>
          <a:p>
            <a:pPr lvl="0">
              <a:lnSpc>
                <a:spcPct val="90000"/>
              </a:lnSpc>
              <a:spcBef>
                <a:spcPts val="1000"/>
              </a:spcBef>
              <a:buClr>
                <a:srgbClr val="FFFF00"/>
              </a:buClr>
              <a:buSzPts val="3200"/>
            </a:pPr>
            <a:r>
              <a:rPr lang="zh-TW" altLang="en-US" sz="3200" b="1" dirty="0">
                <a:solidFill>
                  <a:schemeClr val="lt1"/>
                </a:solidFill>
              </a:rPr>
              <a:t>   ◆ </a:t>
            </a:r>
            <a:r>
              <a:rPr lang="zh-TW" sz="3200" b="1" i="0" u="none" strike="noStrike" cap="none" dirty="0">
                <a:solidFill>
                  <a:srgbClr val="FFFF00"/>
                </a:solidFill>
                <a:latin typeface="DFKai-SB"/>
                <a:ea typeface="DFKai-SB"/>
                <a:cs typeface="DFKai-SB"/>
                <a:sym typeface="DFKai-SB"/>
              </a:rPr>
              <a:t>競賽時間每人4分鐘，時間一到（即聞鈴響），</a:t>
            </a:r>
            <a:endParaRPr lang="en-US" altLang="zh-TW" sz="3200" b="1" i="0" u="none" strike="noStrike" cap="none" dirty="0">
              <a:solidFill>
                <a:srgbClr val="FFFF00"/>
              </a:solidFill>
              <a:latin typeface="DFKai-SB"/>
              <a:ea typeface="DFKai-SB"/>
              <a:cs typeface="DFKai-SB"/>
              <a:sym typeface="DFKai-SB"/>
            </a:endParaRPr>
          </a:p>
          <a:p>
            <a:pPr lvl="0">
              <a:lnSpc>
                <a:spcPct val="90000"/>
              </a:lnSpc>
              <a:spcBef>
                <a:spcPts val="1000"/>
              </a:spcBef>
              <a:buClr>
                <a:srgbClr val="FFFF00"/>
              </a:buClr>
              <a:buSzPts val="3200"/>
            </a:pPr>
            <a:r>
              <a:rPr lang="en-US" altLang="zh-TW" sz="3200" b="1" dirty="0">
                <a:solidFill>
                  <a:srgbClr val="FFFF00"/>
                </a:solidFill>
                <a:latin typeface="DFKai-SB"/>
                <a:ea typeface="DFKai-SB"/>
                <a:cs typeface="DFKai-SB"/>
                <a:sym typeface="DFKai-SB"/>
              </a:rPr>
              <a:t>  </a:t>
            </a:r>
            <a:r>
              <a:rPr lang="zh-TW" altLang="en-US" sz="3200" b="1" dirty="0">
                <a:solidFill>
                  <a:srgbClr val="FFFF00"/>
                </a:solidFill>
                <a:latin typeface="DFKai-SB"/>
                <a:ea typeface="DFKai-SB"/>
                <a:cs typeface="DFKai-SB"/>
                <a:sym typeface="DFKai-SB"/>
              </a:rPr>
              <a:t>  </a:t>
            </a:r>
            <a:r>
              <a:rPr lang="zh-TW" sz="3200" b="1" i="0" u="none" strike="noStrike" cap="none" dirty="0">
                <a:solidFill>
                  <a:srgbClr val="FFFF00"/>
                </a:solidFill>
                <a:latin typeface="DFKai-SB"/>
                <a:ea typeface="DFKai-SB"/>
                <a:cs typeface="DFKai-SB"/>
                <a:sym typeface="DFKai-SB"/>
              </a:rPr>
              <a:t>應立即下臺，不得繼續朗讀</a:t>
            </a:r>
            <a:r>
              <a:rPr lang="zh-TW" sz="3200" b="1" i="0" u="none" strike="noStrike" cap="none" dirty="0">
                <a:solidFill>
                  <a:schemeClr val="lt1"/>
                </a:solidFill>
                <a:latin typeface="DFKai-SB"/>
                <a:ea typeface="DFKai-SB"/>
                <a:cs typeface="DFKai-SB"/>
                <a:sym typeface="DFKai-SB"/>
              </a:rPr>
              <a:t>。</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5"/>
          <p:cNvSpPr txBox="1"/>
          <p:nvPr/>
        </p:nvSpPr>
        <p:spPr>
          <a:xfrm>
            <a:off x="1058147" y="539188"/>
            <a:ext cx="2490907" cy="73541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E67BE"/>
              </a:buClr>
              <a:buSzPts val="4400"/>
              <a:buFont typeface="Microsoft JhengHei"/>
              <a:buNone/>
            </a:pPr>
            <a:r>
              <a:rPr lang="zh-TW" sz="4400" b="1" i="0" u="none" strike="noStrike" cap="none">
                <a:solidFill>
                  <a:srgbClr val="FE67BE"/>
                </a:solidFill>
                <a:latin typeface="Microsoft JhengHei"/>
                <a:ea typeface="Microsoft JhengHei"/>
                <a:cs typeface="Microsoft JhengHei"/>
                <a:sym typeface="Microsoft JhengHei"/>
              </a:rPr>
              <a:t>會議內容</a:t>
            </a:r>
            <a:endParaRPr sz="4400" b="1" i="0" u="none" strike="noStrike" cap="none">
              <a:solidFill>
                <a:srgbClr val="FE67BE"/>
              </a:solidFill>
              <a:latin typeface="Microsoft JhengHei"/>
              <a:ea typeface="Microsoft JhengHei"/>
              <a:cs typeface="Microsoft JhengHei"/>
              <a:sym typeface="Microsoft JhengHei"/>
            </a:endParaRPr>
          </a:p>
        </p:txBody>
      </p:sp>
      <p:grpSp>
        <p:nvGrpSpPr>
          <p:cNvPr id="36" name="Google Shape;36;p5"/>
          <p:cNvGrpSpPr/>
          <p:nvPr/>
        </p:nvGrpSpPr>
        <p:grpSpPr>
          <a:xfrm>
            <a:off x="-4931190" y="179673"/>
            <a:ext cx="14953484" cy="7691760"/>
            <a:chOff x="-6462247" y="-988380"/>
            <a:chExt cx="14953484" cy="7691760"/>
          </a:xfrm>
        </p:grpSpPr>
        <p:sp>
          <p:nvSpPr>
            <p:cNvPr id="37" name="Google Shape;37;p5"/>
            <p:cNvSpPr/>
            <p:nvPr/>
          </p:nvSpPr>
          <p:spPr>
            <a:xfrm>
              <a:off x="-6462247" y="-988380"/>
              <a:ext cx="7691760" cy="7691760"/>
            </a:xfrm>
            <a:prstGeom prst="blockArc">
              <a:avLst>
                <a:gd name="adj1" fmla="val 18900000"/>
                <a:gd name="adj2" fmla="val 2700000"/>
                <a:gd name="adj3" fmla="val 281"/>
              </a:avLst>
            </a:prstGeom>
            <a:noFill/>
            <a:ln w="12700" cap="flat" cmpd="sng">
              <a:solidFill>
                <a:srgbClr val="35425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
            <p:cNvSpPr/>
            <p:nvPr/>
          </p:nvSpPr>
          <p:spPr>
            <a:xfrm>
              <a:off x="643399" y="439369"/>
              <a:ext cx="7847838" cy="879195"/>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
            <p:cNvSpPr txBox="1"/>
            <p:nvPr/>
          </p:nvSpPr>
          <p:spPr>
            <a:xfrm>
              <a:off x="643399" y="439369"/>
              <a:ext cx="7847838" cy="879195"/>
            </a:xfrm>
            <a:prstGeom prst="rect">
              <a:avLst/>
            </a:prstGeom>
            <a:noFill/>
            <a:ln>
              <a:noFill/>
            </a:ln>
          </p:spPr>
          <p:txBody>
            <a:bodyPr spcFirstLastPara="1" wrap="square" lIns="697850" tIns="86350" rIns="86350" bIns="86350" anchor="ctr" anchorCtr="0">
              <a:noAutofit/>
            </a:bodyPr>
            <a:lstStyle/>
            <a:p>
              <a:pPr marL="0" marR="0" lvl="0" indent="0" algn="l" rtl="0">
                <a:lnSpc>
                  <a:spcPct val="90000"/>
                </a:lnSpc>
                <a:spcBef>
                  <a:spcPts val="0"/>
                </a:spcBef>
                <a:spcAft>
                  <a:spcPts val="0"/>
                </a:spcAft>
                <a:buClr>
                  <a:srgbClr val="000000"/>
                </a:buClr>
                <a:buSzPts val="3400"/>
                <a:buFont typeface="Arial"/>
                <a:buNone/>
              </a:pPr>
              <a:r>
                <a:rPr lang="zh-TW" sz="3400" b="1" i="0" u="none" strike="noStrike" cap="none">
                  <a:solidFill>
                    <a:schemeClr val="lt1"/>
                  </a:solidFill>
                  <a:latin typeface="Microsoft JhengHei"/>
                  <a:ea typeface="Microsoft JhengHei"/>
                  <a:cs typeface="Microsoft JhengHei"/>
                  <a:sym typeface="Microsoft JhengHei"/>
                </a:rPr>
                <a:t>競賽資料確認</a:t>
              </a:r>
              <a:endParaRPr sz="3400" b="0" i="0" u="none" strike="noStrike" cap="none">
                <a:solidFill>
                  <a:schemeClr val="lt1"/>
                </a:solidFill>
                <a:latin typeface="Calibri"/>
                <a:ea typeface="Calibri"/>
                <a:cs typeface="Calibri"/>
                <a:sym typeface="Calibri"/>
              </a:endParaRPr>
            </a:p>
          </p:txBody>
        </p:sp>
        <p:sp>
          <p:nvSpPr>
            <p:cNvPr id="40" name="Google Shape;40;p5"/>
            <p:cNvSpPr/>
            <p:nvPr/>
          </p:nvSpPr>
          <p:spPr>
            <a:xfrm>
              <a:off x="93902" y="329469"/>
              <a:ext cx="1098994" cy="1098994"/>
            </a:xfrm>
            <a:prstGeom prst="ellipse">
              <a:avLst/>
            </a:prstGeom>
            <a:solidFill>
              <a:schemeClr val="lt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
            <p:cNvSpPr/>
            <p:nvPr/>
          </p:nvSpPr>
          <p:spPr>
            <a:xfrm>
              <a:off x="1147462" y="1758391"/>
              <a:ext cx="7343775" cy="879195"/>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5"/>
            <p:cNvSpPr txBox="1"/>
            <p:nvPr/>
          </p:nvSpPr>
          <p:spPr>
            <a:xfrm>
              <a:off x="1147462" y="1758391"/>
              <a:ext cx="7343775" cy="879195"/>
            </a:xfrm>
            <a:prstGeom prst="rect">
              <a:avLst/>
            </a:prstGeom>
            <a:noFill/>
            <a:ln>
              <a:noFill/>
            </a:ln>
          </p:spPr>
          <p:txBody>
            <a:bodyPr spcFirstLastPara="1" wrap="square" lIns="697850" tIns="86350" rIns="86350" bIns="86350" anchor="ctr" anchorCtr="0">
              <a:noAutofit/>
            </a:bodyPr>
            <a:lstStyle/>
            <a:p>
              <a:pPr marL="0" marR="0" lvl="0" indent="0" algn="l" rtl="0">
                <a:lnSpc>
                  <a:spcPct val="90000"/>
                </a:lnSpc>
                <a:spcBef>
                  <a:spcPts val="0"/>
                </a:spcBef>
                <a:spcAft>
                  <a:spcPts val="0"/>
                </a:spcAft>
                <a:buClr>
                  <a:srgbClr val="000000"/>
                </a:buClr>
                <a:buSzPts val="3400"/>
                <a:buFont typeface="Arial"/>
                <a:buNone/>
              </a:pPr>
              <a:r>
                <a:rPr lang="zh-TW" sz="3400" b="1" i="0" u="none" strike="noStrike" cap="none" dirty="0">
                  <a:solidFill>
                    <a:schemeClr val="lt1"/>
                  </a:solidFill>
                  <a:latin typeface="Microsoft JhengHei"/>
                  <a:ea typeface="Microsoft JhengHei"/>
                  <a:cs typeface="Microsoft JhengHei"/>
                  <a:sym typeface="Microsoft JhengHei"/>
                </a:rPr>
                <a:t>競賽相關事項說明與提醒</a:t>
              </a:r>
              <a:endParaRPr sz="3400" b="0" i="0" u="none" strike="noStrike" cap="none" dirty="0">
                <a:solidFill>
                  <a:schemeClr val="lt1"/>
                </a:solidFill>
                <a:latin typeface="Calibri"/>
                <a:ea typeface="Calibri"/>
                <a:cs typeface="Calibri"/>
                <a:sym typeface="Calibri"/>
              </a:endParaRPr>
            </a:p>
          </p:txBody>
        </p:sp>
        <p:sp>
          <p:nvSpPr>
            <p:cNvPr id="43" name="Google Shape;43;p5"/>
            <p:cNvSpPr/>
            <p:nvPr/>
          </p:nvSpPr>
          <p:spPr>
            <a:xfrm>
              <a:off x="597965" y="1648491"/>
              <a:ext cx="1098994" cy="1098994"/>
            </a:xfrm>
            <a:prstGeom prst="ellipse">
              <a:avLst/>
            </a:prstGeom>
            <a:solidFill>
              <a:schemeClr val="lt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5"/>
            <p:cNvSpPr/>
            <p:nvPr/>
          </p:nvSpPr>
          <p:spPr>
            <a:xfrm>
              <a:off x="1147462" y="3077413"/>
              <a:ext cx="7343775" cy="879195"/>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5"/>
            <p:cNvSpPr txBox="1"/>
            <p:nvPr/>
          </p:nvSpPr>
          <p:spPr>
            <a:xfrm>
              <a:off x="1147462" y="3077413"/>
              <a:ext cx="7343775" cy="879195"/>
            </a:xfrm>
            <a:prstGeom prst="rect">
              <a:avLst/>
            </a:prstGeom>
            <a:noFill/>
            <a:ln>
              <a:noFill/>
            </a:ln>
          </p:spPr>
          <p:txBody>
            <a:bodyPr spcFirstLastPara="1" wrap="square" lIns="697850" tIns="86350" rIns="86350" bIns="86350" anchor="ctr" anchorCtr="0">
              <a:noAutofit/>
            </a:bodyPr>
            <a:lstStyle/>
            <a:p>
              <a:pPr marL="0" marR="0" lvl="0" indent="0" algn="l" rtl="0">
                <a:lnSpc>
                  <a:spcPct val="90000"/>
                </a:lnSpc>
                <a:spcBef>
                  <a:spcPts val="0"/>
                </a:spcBef>
                <a:spcAft>
                  <a:spcPts val="0"/>
                </a:spcAft>
                <a:buClr>
                  <a:srgbClr val="000000"/>
                </a:buClr>
                <a:buSzPts val="3400"/>
                <a:buFont typeface="Arial"/>
                <a:buNone/>
              </a:pPr>
              <a:r>
                <a:rPr lang="zh-TW" altLang="en-US" sz="3400" b="1" dirty="0">
                  <a:solidFill>
                    <a:schemeClr val="lt1"/>
                  </a:solidFill>
                  <a:latin typeface="Microsoft JhengHei"/>
                  <a:ea typeface="Microsoft JhengHei"/>
                  <a:cs typeface="Microsoft JhengHei"/>
                  <a:sym typeface="Microsoft JhengHei"/>
                </a:rPr>
                <a:t>上台</a:t>
              </a:r>
              <a:r>
                <a:rPr lang="zh-TW" sz="3400" b="1" i="0" u="none" strike="noStrike" cap="none" dirty="0">
                  <a:solidFill>
                    <a:schemeClr val="lt1"/>
                  </a:solidFill>
                  <a:latin typeface="Microsoft JhengHei"/>
                  <a:ea typeface="Microsoft JhengHei"/>
                  <a:cs typeface="Microsoft JhengHei"/>
                  <a:sym typeface="Microsoft JhengHei"/>
                </a:rPr>
                <a:t>順序抽籤</a:t>
              </a:r>
              <a:endParaRPr sz="3400" b="0" i="0" u="none" strike="noStrike" cap="none" dirty="0">
                <a:solidFill>
                  <a:schemeClr val="lt1"/>
                </a:solidFill>
                <a:latin typeface="Calibri"/>
                <a:ea typeface="Calibri"/>
                <a:cs typeface="Calibri"/>
                <a:sym typeface="Calibri"/>
              </a:endParaRPr>
            </a:p>
          </p:txBody>
        </p:sp>
        <p:sp>
          <p:nvSpPr>
            <p:cNvPr id="46" name="Google Shape;46;p5"/>
            <p:cNvSpPr/>
            <p:nvPr/>
          </p:nvSpPr>
          <p:spPr>
            <a:xfrm>
              <a:off x="597965" y="2967513"/>
              <a:ext cx="1098994" cy="1098994"/>
            </a:xfrm>
            <a:prstGeom prst="ellipse">
              <a:avLst/>
            </a:prstGeom>
            <a:solidFill>
              <a:schemeClr val="lt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
            <p:cNvSpPr/>
            <p:nvPr/>
          </p:nvSpPr>
          <p:spPr>
            <a:xfrm>
              <a:off x="643399" y="4396435"/>
              <a:ext cx="7847838" cy="879195"/>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
            <p:cNvSpPr txBox="1"/>
            <p:nvPr/>
          </p:nvSpPr>
          <p:spPr>
            <a:xfrm>
              <a:off x="643399" y="4396435"/>
              <a:ext cx="7847838" cy="879195"/>
            </a:xfrm>
            <a:prstGeom prst="rect">
              <a:avLst/>
            </a:prstGeom>
            <a:noFill/>
            <a:ln>
              <a:noFill/>
            </a:ln>
          </p:spPr>
          <p:txBody>
            <a:bodyPr spcFirstLastPara="1" wrap="square" lIns="697850" tIns="86350" rIns="86350" bIns="86350" anchor="ctr" anchorCtr="0">
              <a:noAutofit/>
            </a:bodyPr>
            <a:lstStyle/>
            <a:p>
              <a:pPr marL="0" marR="0" lvl="0" indent="0" algn="l" rtl="0">
                <a:lnSpc>
                  <a:spcPct val="90000"/>
                </a:lnSpc>
                <a:spcBef>
                  <a:spcPts val="0"/>
                </a:spcBef>
                <a:spcAft>
                  <a:spcPts val="0"/>
                </a:spcAft>
                <a:buClr>
                  <a:srgbClr val="000000"/>
                </a:buClr>
                <a:buSzPts val="3400"/>
                <a:buFont typeface="Arial"/>
                <a:buNone/>
              </a:pPr>
              <a:r>
                <a:rPr lang="zh-TW" sz="3400" b="1" i="0" u="none" strike="noStrike" cap="none" dirty="0">
                  <a:solidFill>
                    <a:schemeClr val="lt1"/>
                  </a:solidFill>
                  <a:latin typeface="Microsoft JhengHei"/>
                  <a:ea typeface="Microsoft JhengHei"/>
                  <a:cs typeface="Microsoft JhengHei"/>
                  <a:sym typeface="Microsoft JhengHei"/>
                </a:rPr>
                <a:t>競賽場地介紹</a:t>
              </a:r>
              <a:endParaRPr sz="3400" b="0" i="0" u="none" strike="noStrike" cap="none" dirty="0">
                <a:solidFill>
                  <a:schemeClr val="lt1"/>
                </a:solidFill>
                <a:latin typeface="Calibri"/>
                <a:ea typeface="Calibri"/>
                <a:cs typeface="Calibri"/>
                <a:sym typeface="Calibri"/>
              </a:endParaRPr>
            </a:p>
          </p:txBody>
        </p:sp>
        <p:sp>
          <p:nvSpPr>
            <p:cNvPr id="49" name="Google Shape;49;p5"/>
            <p:cNvSpPr/>
            <p:nvPr/>
          </p:nvSpPr>
          <p:spPr>
            <a:xfrm>
              <a:off x="93902" y="4286535"/>
              <a:ext cx="1098994" cy="1098994"/>
            </a:xfrm>
            <a:prstGeom prst="ellipse">
              <a:avLst/>
            </a:prstGeom>
            <a:solidFill>
              <a:schemeClr val="lt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p5"/>
          <p:cNvSpPr txBox="1"/>
          <p:nvPr/>
        </p:nvSpPr>
        <p:spPr>
          <a:xfrm>
            <a:off x="1460823" y="1744117"/>
            <a:ext cx="1346833" cy="4972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23F4F"/>
              </a:buClr>
              <a:buSzPts val="3600"/>
              <a:buFont typeface="Arial"/>
              <a:buNone/>
            </a:pPr>
            <a:r>
              <a:rPr lang="zh-TW" sz="3600" b="1" i="0" u="none" strike="noStrike" cap="none">
                <a:solidFill>
                  <a:srgbClr val="323F4F"/>
                </a:solidFill>
                <a:latin typeface="DFKai-SB"/>
                <a:ea typeface="DFKai-SB"/>
                <a:cs typeface="DFKai-SB"/>
                <a:sym typeface="DFKai-SB"/>
              </a:rPr>
              <a:t>01 </a:t>
            </a:r>
            <a:endParaRPr sz="3600" b="1" i="0" u="none" strike="noStrike" cap="none">
              <a:solidFill>
                <a:srgbClr val="323F4F"/>
              </a:solidFill>
              <a:latin typeface="DFKai-SB"/>
              <a:ea typeface="DFKai-SB"/>
              <a:cs typeface="DFKai-SB"/>
              <a:sym typeface="DFKai-SB"/>
            </a:endParaRPr>
          </a:p>
        </p:txBody>
      </p:sp>
      <p:sp>
        <p:nvSpPr>
          <p:cNvPr id="51" name="Google Shape;51;p5"/>
          <p:cNvSpPr txBox="1"/>
          <p:nvPr/>
        </p:nvSpPr>
        <p:spPr>
          <a:xfrm>
            <a:off x="1964879" y="3098206"/>
            <a:ext cx="1346833" cy="4972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23F4F"/>
              </a:buClr>
              <a:buSzPts val="3600"/>
              <a:buFont typeface="Arial"/>
              <a:buNone/>
            </a:pPr>
            <a:r>
              <a:rPr lang="zh-TW" sz="3600" b="1" i="0" u="none" strike="noStrike" cap="none">
                <a:solidFill>
                  <a:srgbClr val="323F4F"/>
                </a:solidFill>
                <a:latin typeface="DFKai-SB"/>
                <a:ea typeface="DFKai-SB"/>
                <a:cs typeface="DFKai-SB"/>
                <a:sym typeface="DFKai-SB"/>
              </a:rPr>
              <a:t>02 </a:t>
            </a:r>
            <a:endParaRPr sz="3600" b="1" i="0" u="none" strike="noStrike" cap="none">
              <a:solidFill>
                <a:srgbClr val="323F4F"/>
              </a:solidFill>
              <a:latin typeface="DFKai-SB"/>
              <a:ea typeface="DFKai-SB"/>
              <a:cs typeface="DFKai-SB"/>
              <a:sym typeface="DFKai-SB"/>
            </a:endParaRPr>
          </a:p>
        </p:txBody>
      </p:sp>
      <p:sp>
        <p:nvSpPr>
          <p:cNvPr id="52" name="Google Shape;52;p5"/>
          <p:cNvSpPr txBox="1"/>
          <p:nvPr/>
        </p:nvSpPr>
        <p:spPr>
          <a:xfrm>
            <a:off x="1964879" y="4438024"/>
            <a:ext cx="1346833" cy="4972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23F4F"/>
              </a:buClr>
              <a:buSzPts val="3600"/>
              <a:buFont typeface="Arial"/>
              <a:buNone/>
            </a:pPr>
            <a:r>
              <a:rPr lang="zh-TW" sz="3600" b="1" i="0" u="none" strike="noStrike" cap="none">
                <a:solidFill>
                  <a:srgbClr val="323F4F"/>
                </a:solidFill>
                <a:latin typeface="DFKai-SB"/>
                <a:ea typeface="DFKai-SB"/>
                <a:cs typeface="DFKai-SB"/>
                <a:sym typeface="DFKai-SB"/>
              </a:rPr>
              <a:t>03 </a:t>
            </a:r>
            <a:endParaRPr sz="3600" b="1" i="0" u="none" strike="noStrike" cap="none">
              <a:solidFill>
                <a:srgbClr val="323F4F"/>
              </a:solidFill>
              <a:latin typeface="DFKai-SB"/>
              <a:ea typeface="DFKai-SB"/>
              <a:cs typeface="DFKai-SB"/>
              <a:sym typeface="DFKai-SB"/>
            </a:endParaRPr>
          </a:p>
        </p:txBody>
      </p:sp>
      <p:sp>
        <p:nvSpPr>
          <p:cNvPr id="53" name="Google Shape;53;p5"/>
          <p:cNvSpPr txBox="1"/>
          <p:nvPr/>
        </p:nvSpPr>
        <p:spPr>
          <a:xfrm>
            <a:off x="1460823" y="5777842"/>
            <a:ext cx="1346833" cy="4972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23F4F"/>
              </a:buClr>
              <a:buSzPts val="3600"/>
              <a:buFont typeface="Arial"/>
              <a:buNone/>
            </a:pPr>
            <a:r>
              <a:rPr lang="zh-TW" sz="3600" b="1" i="0" u="none" strike="noStrike" cap="none">
                <a:solidFill>
                  <a:srgbClr val="323F4F"/>
                </a:solidFill>
                <a:latin typeface="DFKai-SB"/>
                <a:ea typeface="DFKai-SB"/>
                <a:cs typeface="DFKai-SB"/>
                <a:sym typeface="DFKai-SB"/>
              </a:rPr>
              <a:t>04 </a:t>
            </a:r>
            <a:endParaRPr sz="3600" b="1" i="0" u="none" strike="noStrike" cap="none">
              <a:solidFill>
                <a:srgbClr val="323F4F"/>
              </a:solidFill>
              <a:latin typeface="DFKai-SB"/>
              <a:ea typeface="DFKai-SB"/>
              <a:cs typeface="DFKai-SB"/>
              <a:sym typeface="DFKai-S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p:nvPr/>
        </p:nvSpPr>
        <p:spPr>
          <a:xfrm>
            <a:off x="668735" y="231949"/>
            <a:ext cx="11233248" cy="1152128"/>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a:solidFill>
                  <a:schemeClr val="lt1"/>
                </a:solidFill>
                <a:latin typeface="Arial"/>
                <a:ea typeface="Arial"/>
                <a:cs typeface="Arial"/>
                <a:sym typeface="Arial"/>
              </a:rPr>
              <a:t>競賽員注意事項</a:t>
            </a:r>
            <a:r>
              <a:rPr lang="zh-TW" sz="3600" b="1" i="0" u="none" strike="noStrike" cap="none">
                <a:solidFill>
                  <a:schemeClr val="lt1"/>
                </a:solidFill>
                <a:latin typeface="Arial"/>
                <a:ea typeface="Arial"/>
                <a:cs typeface="Arial"/>
                <a:sym typeface="Arial"/>
              </a:rPr>
              <a:t>(摘錄競賽辦法)</a:t>
            </a:r>
            <a:endParaRPr sz="3600" b="1" i="0" u="none" strike="noStrike" cap="none">
              <a:solidFill>
                <a:schemeClr val="lt1"/>
              </a:solidFill>
              <a:latin typeface="Arial"/>
              <a:ea typeface="Arial"/>
              <a:cs typeface="Arial"/>
              <a:sym typeface="Arial"/>
            </a:endParaRPr>
          </a:p>
        </p:txBody>
      </p:sp>
      <p:sp>
        <p:nvSpPr>
          <p:cNvPr id="211" name="Google Shape;211;p28"/>
          <p:cNvSpPr txBox="1"/>
          <p:nvPr/>
        </p:nvSpPr>
        <p:spPr>
          <a:xfrm>
            <a:off x="668735" y="1700010"/>
            <a:ext cx="11233248" cy="4906852"/>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chemeClr val="lt1"/>
              </a:buClr>
              <a:buSzPts val="3200"/>
              <a:buFont typeface="Arial"/>
              <a:buNone/>
            </a:pPr>
            <a:r>
              <a:rPr lang="zh-TW" sz="3200" b="1" i="0" u="none" strike="noStrike" cap="none" dirty="0">
                <a:solidFill>
                  <a:srgbClr val="FF0000"/>
                </a:solidFill>
                <a:highlight>
                  <a:srgbClr val="FFFF00"/>
                </a:highlight>
                <a:latin typeface="DFKai-SB"/>
                <a:ea typeface="DFKai-SB"/>
                <a:cs typeface="DFKai-SB"/>
                <a:sym typeface="DFKai-SB"/>
              </a:rPr>
              <a:t>情境式演說</a:t>
            </a:r>
            <a:endParaRPr sz="3200" b="1" i="0" u="none" strike="noStrike" cap="none" dirty="0">
              <a:solidFill>
                <a:srgbClr val="FF0000"/>
              </a:solidFill>
              <a:highlight>
                <a:srgbClr val="FFFF00"/>
              </a:highlight>
              <a:latin typeface="DFKai-SB"/>
              <a:ea typeface="DFKai-SB"/>
              <a:cs typeface="DFKai-SB"/>
              <a:sym typeface="DFKai-SB"/>
            </a:endParaRPr>
          </a:p>
          <a:p>
            <a:pPr marL="457200" marR="0" lvl="0" indent="-457200" algn="l" rtl="0">
              <a:lnSpc>
                <a:spcPct val="100000"/>
              </a:lnSpc>
              <a:spcBef>
                <a:spcPts val="0"/>
              </a:spcBef>
              <a:spcAft>
                <a:spcPts val="0"/>
              </a:spcAft>
              <a:buClr>
                <a:schemeClr val="lt1"/>
              </a:buClr>
              <a:buSzPts val="3200"/>
              <a:buFont typeface="Arial"/>
              <a:buChar char="•"/>
            </a:pPr>
            <a:endParaRPr lang="en-US" altLang="zh-TW" sz="3200" b="1" i="0" u="none" strike="noStrike" cap="none" dirty="0">
              <a:solidFill>
                <a:schemeClr val="lt1"/>
              </a:solidFill>
              <a:latin typeface="Arial"/>
              <a:ea typeface="Arial"/>
              <a:cs typeface="Arial"/>
              <a:sym typeface="Arial"/>
            </a:endParaRPr>
          </a:p>
          <a:p>
            <a:pPr marR="0" lvl="0" algn="l" rtl="0">
              <a:lnSpc>
                <a:spcPct val="100000"/>
              </a:lnSpc>
              <a:spcBef>
                <a:spcPts val="0"/>
              </a:spcBef>
              <a:spcAft>
                <a:spcPts val="0"/>
              </a:spcAft>
              <a:buClr>
                <a:schemeClr val="lt1"/>
              </a:buClr>
              <a:buSzPts val="3200"/>
            </a:pPr>
            <a:r>
              <a:rPr lang="zh-TW" altLang="en-US" sz="3200" b="1" dirty="0">
                <a:solidFill>
                  <a:schemeClr val="lt1"/>
                </a:solidFill>
              </a:rPr>
              <a:t>   ◆ </a:t>
            </a:r>
            <a:r>
              <a:rPr lang="zh-TW" sz="3200" b="1" i="0" u="none" strike="noStrike" cap="none" dirty="0">
                <a:solidFill>
                  <a:schemeClr val="lt1"/>
                </a:solidFill>
                <a:latin typeface="標楷體" panose="03000509000000000000" pitchFamily="65" charset="-120"/>
                <a:ea typeface="標楷體" panose="03000509000000000000" pitchFamily="65" charset="-120"/>
                <a:sym typeface="Arial"/>
              </a:rPr>
              <a:t>情境式演說抽題後由競賽員將圖稿(A4大小)、自備之筆、</a:t>
            </a:r>
            <a:endParaRPr lang="en-US" altLang="zh-TW" sz="3200" b="1" i="0" u="none" strike="noStrike" cap="none" dirty="0">
              <a:solidFill>
                <a:schemeClr val="lt1"/>
              </a:solidFill>
              <a:latin typeface="標楷體" panose="03000509000000000000" pitchFamily="65" charset="-120"/>
              <a:ea typeface="標楷體" panose="03000509000000000000" pitchFamily="65" charset="-120"/>
              <a:sym typeface="Arial"/>
            </a:endParaRPr>
          </a:p>
          <a:p>
            <a:pPr marR="0" lvl="0" algn="l" rtl="0">
              <a:lnSpc>
                <a:spcPct val="100000"/>
              </a:lnSpc>
              <a:spcBef>
                <a:spcPts val="0"/>
              </a:spcBef>
              <a:spcAft>
                <a:spcPts val="0"/>
              </a:spcAft>
              <a:buClr>
                <a:schemeClr val="lt1"/>
              </a:buClr>
              <a:buSzPts val="3200"/>
            </a:pPr>
            <a:r>
              <a:rPr lang="zh-TW" altLang="en-US" sz="3200" b="1" dirty="0">
                <a:solidFill>
                  <a:schemeClr val="lt1"/>
                </a:solidFill>
                <a:latin typeface="標楷體" panose="03000509000000000000" pitchFamily="65" charset="-120"/>
                <a:ea typeface="標楷體" panose="03000509000000000000" pitchFamily="65" charset="-120"/>
              </a:rPr>
              <a:t>    </a:t>
            </a:r>
            <a:r>
              <a:rPr lang="zh-TW" sz="3200" b="1" i="0" u="none" strike="noStrike" cap="none" dirty="0">
                <a:solidFill>
                  <a:schemeClr val="lt1"/>
                </a:solidFill>
                <a:latin typeface="標楷體" panose="03000509000000000000" pitchFamily="65" charset="-120"/>
                <a:ea typeface="標楷體" panose="03000509000000000000" pitchFamily="65" charset="-120"/>
                <a:sym typeface="Arial"/>
              </a:rPr>
              <a:t>立可帶、裝水容器攜至準備席，進行30分鐘之準備。</a:t>
            </a:r>
            <a:endParaRPr lang="en-US" altLang="zh-TW" sz="3200" b="1" i="0" u="none" strike="noStrike" cap="none" dirty="0">
              <a:solidFill>
                <a:schemeClr val="lt1"/>
              </a:solidFill>
              <a:latin typeface="標楷體" panose="03000509000000000000" pitchFamily="65" charset="-120"/>
              <a:ea typeface="標楷體" panose="03000509000000000000" pitchFamily="65" charset="-120"/>
              <a:sym typeface="Arial"/>
            </a:endParaRPr>
          </a:p>
          <a:p>
            <a:pPr marR="0" lvl="0" algn="l" rtl="0">
              <a:lnSpc>
                <a:spcPct val="100000"/>
              </a:lnSpc>
              <a:spcBef>
                <a:spcPts val="0"/>
              </a:spcBef>
              <a:spcAft>
                <a:spcPts val="0"/>
              </a:spcAft>
              <a:buClr>
                <a:schemeClr val="lt1"/>
              </a:buClr>
              <a:buSzPts val="3200"/>
            </a:pPr>
            <a:r>
              <a:rPr lang="zh-TW" altLang="en-US" sz="3200" b="1" dirty="0">
                <a:solidFill>
                  <a:schemeClr val="lt1"/>
                </a:solidFill>
                <a:latin typeface="標楷體" panose="03000509000000000000" pitchFamily="65" charset="-120"/>
                <a:ea typeface="標楷體" panose="03000509000000000000" pitchFamily="65" charset="-120"/>
              </a:rPr>
              <a:t>    </a:t>
            </a:r>
            <a:r>
              <a:rPr lang="zh-TW" sz="3200" b="1" i="0" u="none" strike="noStrike" cap="none" dirty="0">
                <a:solidFill>
                  <a:schemeClr val="lt1"/>
                </a:solidFill>
                <a:latin typeface="標楷體" panose="03000509000000000000" pitchFamily="65" charset="-120"/>
                <a:ea typeface="標楷體" panose="03000509000000000000" pitchFamily="65" charset="-120"/>
                <a:sym typeface="Arial"/>
              </a:rPr>
              <a:t>競賽員可在圖稿作註記，上臺時可攜帶圖稿進行演說。</a:t>
            </a:r>
            <a:endParaRPr lang="en-US" altLang="zh-TW" sz="3200" b="1" i="0" u="none" strike="noStrike" cap="none" dirty="0">
              <a:solidFill>
                <a:schemeClr val="lt1"/>
              </a:solidFill>
              <a:latin typeface="標楷體" panose="03000509000000000000" pitchFamily="65" charset="-120"/>
              <a:ea typeface="標楷體" panose="03000509000000000000" pitchFamily="65" charset="-120"/>
              <a:sym typeface="Arial"/>
            </a:endParaRPr>
          </a:p>
          <a:p>
            <a:pPr marR="0" lvl="0" algn="l" rtl="0">
              <a:lnSpc>
                <a:spcPct val="100000"/>
              </a:lnSpc>
              <a:spcBef>
                <a:spcPts val="0"/>
              </a:spcBef>
              <a:spcAft>
                <a:spcPts val="0"/>
              </a:spcAft>
              <a:buClr>
                <a:schemeClr val="lt1"/>
              </a:buClr>
              <a:buSzPts val="3200"/>
            </a:pPr>
            <a:endParaRPr sz="3200" b="1" i="0" u="none" strike="noStrike" cap="none" dirty="0">
              <a:solidFill>
                <a:schemeClr val="lt1"/>
              </a:solidFill>
              <a:latin typeface="標楷體" panose="03000509000000000000" pitchFamily="65" charset="-120"/>
              <a:ea typeface="標楷體" panose="03000509000000000000" pitchFamily="65" charset="-120"/>
              <a:sym typeface="Arial"/>
            </a:endParaRPr>
          </a:p>
          <a:p>
            <a:pPr lvl="0">
              <a:buSzPts val="3200"/>
            </a:pPr>
            <a:r>
              <a:rPr lang="zh-TW" altLang="en-US" sz="3200" b="1" dirty="0">
                <a:solidFill>
                  <a:schemeClr val="lt1"/>
                </a:solidFill>
                <a:latin typeface="標楷體" panose="03000509000000000000" pitchFamily="65" charset="-120"/>
                <a:ea typeface="標楷體" panose="03000509000000000000" pitchFamily="65" charset="-120"/>
              </a:rPr>
              <a:t> ◆ </a:t>
            </a:r>
            <a:r>
              <a:rPr lang="zh-TW" sz="3200" b="1" i="0" u="none" strike="noStrike" cap="none" dirty="0">
                <a:solidFill>
                  <a:srgbClr val="FFFF00"/>
                </a:solidFill>
                <a:latin typeface="標楷體" panose="03000509000000000000" pitchFamily="65" charset="-120"/>
                <a:ea typeface="標楷體" panose="03000509000000000000" pitchFamily="65" charset="-120"/>
                <a:sym typeface="Arial"/>
              </a:rPr>
              <a:t>每人限2至3分鐘</a:t>
            </a:r>
            <a:r>
              <a:rPr lang="zh-TW" sz="3200" b="1" i="0" u="none" strike="noStrike" cap="none" dirty="0">
                <a:solidFill>
                  <a:schemeClr val="lt1"/>
                </a:solidFill>
                <a:latin typeface="標楷體" panose="03000509000000000000" pitchFamily="65" charset="-120"/>
                <a:ea typeface="標楷體" panose="03000509000000000000" pitchFamily="65" charset="-120"/>
                <a:sym typeface="Arial"/>
              </a:rPr>
              <a:t>，競賽員演說完畢後，評判委員就其表</a:t>
            </a:r>
            <a:endParaRPr lang="en-US" altLang="zh-TW" sz="3200" b="1" i="0" u="none" strike="noStrike" cap="none" dirty="0">
              <a:solidFill>
                <a:schemeClr val="lt1"/>
              </a:solidFill>
              <a:latin typeface="標楷體" panose="03000509000000000000" pitchFamily="65" charset="-120"/>
              <a:ea typeface="標楷體" panose="03000509000000000000" pitchFamily="65" charset="-120"/>
              <a:sym typeface="Arial"/>
            </a:endParaRPr>
          </a:p>
          <a:p>
            <a:pPr lvl="0">
              <a:buSzPts val="3200"/>
            </a:pPr>
            <a:r>
              <a:rPr lang="zh-TW" altLang="en-US" sz="3200" b="1" dirty="0">
                <a:solidFill>
                  <a:schemeClr val="lt1"/>
                </a:solidFill>
                <a:latin typeface="標楷體" panose="03000509000000000000" pitchFamily="65" charset="-120"/>
                <a:ea typeface="標楷體" panose="03000509000000000000" pitchFamily="65" charset="-120"/>
              </a:rPr>
              <a:t>    </a:t>
            </a:r>
            <a:r>
              <a:rPr lang="zh-TW" sz="3200" b="1" i="0" u="none" strike="noStrike" cap="none" dirty="0">
                <a:solidFill>
                  <a:schemeClr val="lt1"/>
                </a:solidFill>
                <a:latin typeface="標楷體" panose="03000509000000000000" pitchFamily="65" charset="-120"/>
                <a:ea typeface="標楷體" panose="03000509000000000000" pitchFamily="65" charset="-120"/>
                <a:sym typeface="Arial"/>
              </a:rPr>
              <a:t>述內容，以該競賽項目之語別向競賽員進行提問，依其</a:t>
            </a:r>
            <a:endParaRPr lang="en-US" altLang="zh-TW" sz="3200" b="1" i="0" u="none" strike="noStrike" cap="none" dirty="0">
              <a:solidFill>
                <a:schemeClr val="lt1"/>
              </a:solidFill>
              <a:latin typeface="標楷體" panose="03000509000000000000" pitchFamily="65" charset="-120"/>
              <a:ea typeface="標楷體" panose="03000509000000000000" pitchFamily="65" charset="-120"/>
              <a:sym typeface="Arial"/>
            </a:endParaRPr>
          </a:p>
          <a:p>
            <a:pPr lvl="0">
              <a:buSzPts val="3200"/>
            </a:pPr>
            <a:r>
              <a:rPr lang="zh-TW" altLang="en-US" sz="3200" b="1" dirty="0">
                <a:solidFill>
                  <a:schemeClr val="lt1"/>
                </a:solidFill>
                <a:latin typeface="標楷體" panose="03000509000000000000" pitchFamily="65" charset="-120"/>
                <a:ea typeface="標楷體" panose="03000509000000000000" pitchFamily="65" charset="-120"/>
              </a:rPr>
              <a:t>    </a:t>
            </a:r>
            <a:r>
              <a:rPr lang="zh-TW" sz="3200" b="1" i="0" u="none" strike="noStrike" cap="none" dirty="0">
                <a:solidFill>
                  <a:schemeClr val="lt1"/>
                </a:solidFill>
                <a:latin typeface="標楷體" panose="03000509000000000000" pitchFamily="65" charset="-120"/>
                <a:ea typeface="標楷體" panose="03000509000000000000" pitchFamily="65" charset="-120"/>
                <a:sym typeface="Arial"/>
              </a:rPr>
              <a:t>回答情形予以評分（全程以2分鐘為限）。</a:t>
            </a:r>
            <a:endParaRPr dirty="0">
              <a:latin typeface="標楷體" panose="03000509000000000000" pitchFamily="65" charset="-120"/>
              <a:ea typeface="標楷體" panose="03000509000000000000" pitchFamily="65" charset="-120"/>
            </a:endParaRPr>
          </a:p>
          <a:p>
            <a:pPr marL="0" marR="0" lvl="0" indent="0" algn="l" rtl="0">
              <a:lnSpc>
                <a:spcPct val="100000"/>
              </a:lnSpc>
              <a:spcBef>
                <a:spcPts val="0"/>
              </a:spcBef>
              <a:spcAft>
                <a:spcPts val="0"/>
              </a:spcAft>
              <a:buNone/>
            </a:pPr>
            <a:br>
              <a:rPr lang="zh-TW" sz="3200" b="0" i="0" u="none" strike="noStrike" cap="none" dirty="0">
                <a:solidFill>
                  <a:srgbClr val="000000"/>
                </a:solidFill>
                <a:latin typeface="標楷體" panose="03000509000000000000" pitchFamily="65" charset="-120"/>
                <a:ea typeface="標楷體" panose="03000509000000000000" pitchFamily="65" charset="-120"/>
                <a:sym typeface="Arial"/>
              </a:rPr>
            </a:br>
            <a:endParaRPr sz="3200" b="1" i="0" u="none" strike="noStrike" cap="none" dirty="0">
              <a:solidFill>
                <a:schemeClr val="lt1"/>
              </a:solidFill>
              <a:latin typeface="標楷體" panose="03000509000000000000" pitchFamily="65" charset="-120"/>
              <a:ea typeface="標楷體" panose="03000509000000000000" pitchFamily="65" charset="-120"/>
              <a:cs typeface="DFKai-SB"/>
              <a:sym typeface="DFKai-SB"/>
            </a:endParaRPr>
          </a:p>
          <a:p>
            <a:pPr marL="457200" marR="0" lvl="0" indent="-254000" algn="l" rtl="0">
              <a:lnSpc>
                <a:spcPct val="125000"/>
              </a:lnSpc>
              <a:spcBef>
                <a:spcPts val="0"/>
              </a:spcBef>
              <a:spcAft>
                <a:spcPts val="0"/>
              </a:spcAft>
              <a:buClr>
                <a:schemeClr val="lt1"/>
              </a:buClr>
              <a:buSzPts val="3200"/>
              <a:buFont typeface="Arial"/>
              <a:buNone/>
            </a:pPr>
            <a:endParaRPr sz="3200" b="1" i="0" u="none" strike="noStrike" cap="none" dirty="0">
              <a:solidFill>
                <a:schemeClr val="lt1"/>
              </a:solidFill>
              <a:latin typeface="DFKai-SB"/>
              <a:ea typeface="DFKai-SB"/>
              <a:cs typeface="DFKai-SB"/>
              <a:sym typeface="DFKai-S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p:nvPr/>
        </p:nvSpPr>
        <p:spPr>
          <a:xfrm>
            <a:off x="668735" y="141669"/>
            <a:ext cx="11759378" cy="1152128"/>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a:solidFill>
                  <a:schemeClr val="lt1"/>
                </a:solidFill>
                <a:latin typeface="Arial"/>
                <a:ea typeface="Arial"/>
                <a:cs typeface="Arial"/>
                <a:sym typeface="Arial"/>
              </a:rPr>
              <a:t>競賽員注意事項</a:t>
            </a:r>
            <a:r>
              <a:rPr lang="zh-TW" sz="3600" b="1" i="0" u="none" strike="noStrike" cap="none">
                <a:solidFill>
                  <a:schemeClr val="lt1"/>
                </a:solidFill>
                <a:latin typeface="Arial"/>
                <a:ea typeface="Arial"/>
                <a:cs typeface="Arial"/>
                <a:sym typeface="Arial"/>
              </a:rPr>
              <a:t>(摘錄競賽辦法)</a:t>
            </a:r>
            <a:endParaRPr sz="3600" b="1" i="0" u="none" strike="noStrike" cap="none">
              <a:solidFill>
                <a:schemeClr val="lt1"/>
              </a:solidFill>
              <a:latin typeface="Arial"/>
              <a:ea typeface="Arial"/>
              <a:cs typeface="Arial"/>
              <a:sym typeface="Arial"/>
            </a:endParaRPr>
          </a:p>
        </p:txBody>
      </p:sp>
      <p:sp>
        <p:nvSpPr>
          <p:cNvPr id="217" name="Google Shape;217;p29"/>
          <p:cNvSpPr txBox="1"/>
          <p:nvPr/>
        </p:nvSpPr>
        <p:spPr>
          <a:xfrm>
            <a:off x="668735" y="1293797"/>
            <a:ext cx="11759378" cy="5544886"/>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chemeClr val="lt1"/>
              </a:buClr>
              <a:buSzPts val="3200"/>
              <a:buFont typeface="Arial"/>
              <a:buNone/>
            </a:pPr>
            <a:r>
              <a:rPr lang="zh-TW" sz="3200" b="1" i="0" u="none" strike="noStrike" cap="none" dirty="0">
                <a:solidFill>
                  <a:srgbClr val="FF0000"/>
                </a:solidFill>
                <a:highlight>
                  <a:srgbClr val="FFFF00"/>
                </a:highlight>
                <a:latin typeface="DFKai-SB"/>
                <a:ea typeface="DFKai-SB"/>
                <a:cs typeface="DFKai-SB"/>
                <a:sym typeface="DFKai-SB"/>
              </a:rPr>
              <a:t>歌唱-1</a:t>
            </a:r>
            <a:endParaRPr dirty="0">
              <a:solidFill>
                <a:srgbClr val="FF0000"/>
              </a:solidFill>
              <a:highlight>
                <a:srgbClr val="FFFF00"/>
              </a:highlight>
            </a:endParaRPr>
          </a:p>
          <a:p>
            <a:pPr lvl="0">
              <a:lnSpc>
                <a:spcPct val="125000"/>
              </a:lnSpc>
              <a:buClr>
                <a:schemeClr val="lt1"/>
              </a:buClr>
              <a:buSzPts val="3200"/>
            </a:pPr>
            <a:endParaRPr lang="en-US" altLang="zh-TW" sz="3200" b="1" dirty="0">
              <a:solidFill>
                <a:schemeClr val="lt1"/>
              </a:solidFill>
            </a:endParaRPr>
          </a:p>
          <a:p>
            <a:pPr lvl="0">
              <a:lnSpc>
                <a:spcPct val="125000"/>
              </a:lnSpc>
              <a:buClr>
                <a:schemeClr val="lt1"/>
              </a:buClr>
              <a:buSzPts val="3200"/>
            </a:pPr>
            <a:r>
              <a:rPr lang="en-US" altLang="zh-TW" sz="3200" b="1" dirty="0">
                <a:solidFill>
                  <a:schemeClr val="lt1"/>
                </a:solidFill>
              </a:rPr>
              <a:t>  </a:t>
            </a:r>
            <a:r>
              <a:rPr lang="zh-TW" altLang="en-US" sz="3200" b="1" dirty="0">
                <a:solidFill>
                  <a:schemeClr val="lt1"/>
                </a:solidFill>
              </a:rPr>
              <a:t>◆ </a:t>
            </a:r>
            <a:r>
              <a:rPr lang="zh-TW" sz="3200" b="1" i="0" u="none" strike="noStrike" cap="none" dirty="0">
                <a:solidFill>
                  <a:schemeClr val="lt1"/>
                </a:solidFill>
                <a:latin typeface="DFKai-SB"/>
                <a:ea typeface="DFKai-SB"/>
                <a:cs typeface="DFKai-SB"/>
                <a:sym typeface="DFKai-SB"/>
              </a:rPr>
              <a:t>各校得依不同族別分別推派 1 至 2 名學生參賽， </a:t>
            </a:r>
            <a:endParaRPr lang="en-US" altLang="zh-TW" sz="3200" b="1" i="0" u="none" strike="noStrike" cap="none" dirty="0">
              <a:solidFill>
                <a:schemeClr val="lt1"/>
              </a:solidFill>
              <a:latin typeface="DFKai-SB"/>
              <a:ea typeface="DFKai-SB"/>
              <a:cs typeface="DFKai-SB"/>
              <a:sym typeface="DFKai-SB"/>
            </a:endParaRPr>
          </a:p>
          <a:p>
            <a:pPr lvl="0">
              <a:lnSpc>
                <a:spcPct val="125000"/>
              </a:lnSpc>
              <a:buClr>
                <a:schemeClr val="lt1"/>
              </a:buClr>
              <a:buSzPts val="3200"/>
            </a:pPr>
            <a:r>
              <a:rPr lang="en-US" altLang="zh-TW" sz="3200" b="1" dirty="0">
                <a:solidFill>
                  <a:schemeClr val="lt1"/>
                </a:solidFill>
                <a:latin typeface="DFKai-SB"/>
                <a:ea typeface="DFKai-SB"/>
                <a:cs typeface="DFKai-SB"/>
                <a:sym typeface="DFKai-SB"/>
              </a:rPr>
              <a:t>   </a:t>
            </a:r>
            <a:r>
              <a:rPr lang="zh-TW" sz="4000" b="1" i="0" u="none" strike="noStrike" cap="none" dirty="0">
                <a:solidFill>
                  <a:srgbClr val="FFFF00"/>
                </a:solidFill>
                <a:latin typeface="DFKai-SB"/>
                <a:ea typeface="DFKai-SB"/>
                <a:cs typeface="DFKai-SB"/>
                <a:sym typeface="DFKai-SB"/>
              </a:rPr>
              <a:t>不得伴舞、合音；</a:t>
            </a:r>
            <a:endParaRPr lang="en-US" altLang="zh-TW" sz="4000" b="1" i="0" u="none" strike="noStrike" cap="none" dirty="0">
              <a:solidFill>
                <a:srgbClr val="FFFF00"/>
              </a:solidFill>
              <a:latin typeface="DFKai-SB"/>
              <a:ea typeface="DFKai-SB"/>
              <a:cs typeface="DFKai-SB"/>
              <a:sym typeface="DFKai-SB"/>
            </a:endParaRPr>
          </a:p>
          <a:p>
            <a:pPr lvl="0">
              <a:lnSpc>
                <a:spcPct val="125000"/>
              </a:lnSpc>
              <a:buClr>
                <a:schemeClr val="lt1"/>
              </a:buClr>
              <a:buSzPts val="3200"/>
            </a:pPr>
            <a:r>
              <a:rPr lang="en-US" altLang="zh-TW" sz="4000" b="1" dirty="0">
                <a:solidFill>
                  <a:srgbClr val="FFFF00"/>
                </a:solidFill>
                <a:latin typeface="DFKai-SB"/>
                <a:ea typeface="DFKai-SB"/>
                <a:cs typeface="DFKai-SB"/>
                <a:sym typeface="DFKai-SB"/>
              </a:rPr>
              <a:t>  </a:t>
            </a:r>
            <a:r>
              <a:rPr lang="zh-TW" sz="4000" b="1" i="0" u="none" strike="noStrike" cap="none" dirty="0">
                <a:solidFill>
                  <a:srgbClr val="FFFF00"/>
                </a:solidFill>
                <a:latin typeface="DFKai-SB"/>
                <a:ea typeface="DFKai-SB"/>
                <a:cs typeface="DFKai-SB"/>
                <a:sym typeface="DFKai-SB"/>
              </a:rPr>
              <a:t>伴奏以使用自備之播音設備播放為限。</a:t>
            </a:r>
            <a:endParaRPr sz="4000" b="1" i="0" u="none" strike="noStrike" cap="none" dirty="0">
              <a:solidFill>
                <a:srgbClr val="FFFF00"/>
              </a:solidFill>
              <a:latin typeface="DFKai-SB"/>
              <a:ea typeface="DFKai-SB"/>
              <a:cs typeface="DFKai-SB"/>
              <a:sym typeface="DFKai-SB"/>
            </a:endParaRPr>
          </a:p>
          <a:p>
            <a:pPr lvl="0">
              <a:lnSpc>
                <a:spcPct val="125000"/>
              </a:lnSpc>
              <a:buClr>
                <a:schemeClr val="lt1"/>
              </a:buClr>
              <a:buSzPts val="3200"/>
            </a:pPr>
            <a:r>
              <a:rPr lang="zh-TW" altLang="en-US" sz="3200" b="1" dirty="0">
                <a:solidFill>
                  <a:schemeClr val="lt1"/>
                </a:solidFill>
              </a:rPr>
              <a:t>  ◆ </a:t>
            </a:r>
            <a:r>
              <a:rPr lang="zh-TW" sz="3200" b="1" i="0" u="none" strike="noStrike" cap="none" dirty="0">
                <a:solidFill>
                  <a:schemeClr val="lt1"/>
                </a:solidFill>
                <a:latin typeface="DFKai-SB"/>
                <a:ea typeface="DFKai-SB"/>
                <a:cs typeface="DFKai-SB"/>
                <a:sym typeface="DFKai-SB"/>
              </a:rPr>
              <a:t>時間依選定歌曲而定，</a:t>
            </a:r>
            <a:r>
              <a:rPr lang="zh-TW" sz="3200" b="1" i="0" u="none" strike="noStrike" cap="none" dirty="0">
                <a:solidFill>
                  <a:srgbClr val="FFFF00"/>
                </a:solidFill>
                <a:latin typeface="DFKai-SB"/>
                <a:ea typeface="DFKai-SB"/>
                <a:cs typeface="DFKai-SB"/>
                <a:sym typeface="DFKai-SB"/>
              </a:rPr>
              <a:t>每首曲目以不超過5分鐘為原則。</a:t>
            </a:r>
            <a:endParaRPr sz="3200" b="1" i="0" u="none" strike="noStrike" cap="none" dirty="0">
              <a:solidFill>
                <a:srgbClr val="FFFF00"/>
              </a:solidFill>
              <a:latin typeface="DFKai-SB"/>
              <a:ea typeface="DFKai-SB"/>
              <a:cs typeface="DFKai-SB"/>
              <a:sym typeface="DFKai-SB"/>
            </a:endParaRPr>
          </a:p>
          <a:p>
            <a:pPr lvl="0">
              <a:lnSpc>
                <a:spcPct val="125000"/>
              </a:lnSpc>
              <a:buClr>
                <a:schemeClr val="lt1"/>
              </a:buClr>
              <a:buSzPts val="3200"/>
            </a:pPr>
            <a:r>
              <a:rPr lang="zh-TW" altLang="en-US" sz="3200" b="1" dirty="0">
                <a:solidFill>
                  <a:schemeClr val="lt1"/>
                </a:solidFill>
              </a:rPr>
              <a:t>  ◆ </a:t>
            </a:r>
            <a:r>
              <a:rPr lang="zh-TW" sz="3200" b="1" i="0" u="none" strike="noStrike" cap="none" dirty="0">
                <a:solidFill>
                  <a:schemeClr val="lt1"/>
                </a:solidFill>
                <a:latin typeface="DFKai-SB"/>
                <a:ea typeface="DFKai-SB"/>
                <a:cs typeface="DFKai-SB"/>
                <a:sym typeface="DFKai-SB"/>
              </a:rPr>
              <a:t>歌曲可移調、由參賽者自行選定2首演唱曲參賽。</a:t>
            </a:r>
            <a:endParaRPr lang="en-US" altLang="zh-TW" sz="3200" b="1" i="0" u="none" strike="noStrike" cap="none" dirty="0">
              <a:solidFill>
                <a:schemeClr val="lt1"/>
              </a:solidFill>
              <a:latin typeface="DFKai-SB"/>
              <a:ea typeface="DFKai-SB"/>
              <a:cs typeface="DFKai-SB"/>
              <a:sym typeface="DFKai-SB"/>
            </a:endParaRPr>
          </a:p>
          <a:p>
            <a:pPr lvl="0">
              <a:lnSpc>
                <a:spcPct val="125000"/>
              </a:lnSpc>
              <a:buClr>
                <a:schemeClr val="lt1"/>
              </a:buClr>
              <a:buSzPts val="3200"/>
            </a:pPr>
            <a:r>
              <a:rPr lang="en-US" altLang="zh-TW" sz="3200" b="1" dirty="0">
                <a:solidFill>
                  <a:schemeClr val="lt1"/>
                </a:solidFill>
                <a:latin typeface="DFKai-SB"/>
                <a:ea typeface="DFKai-SB"/>
                <a:cs typeface="DFKai-SB"/>
                <a:sym typeface="DFKai-SB"/>
              </a:rPr>
              <a:t>   </a:t>
            </a:r>
            <a:r>
              <a:rPr lang="zh-TW" sz="3200" b="1" i="0" u="none" strike="noStrike" cap="none" dirty="0">
                <a:solidFill>
                  <a:schemeClr val="lt1"/>
                </a:solidFill>
                <a:latin typeface="DFKai-SB"/>
                <a:ea typeface="DFKai-SB"/>
                <a:cs typeface="DFKai-SB"/>
                <a:sym typeface="DFKai-SB"/>
              </a:rPr>
              <a:t>參賽者現場演唱之曲譜應與報名時所提供之曲譜一致。 </a:t>
            </a:r>
            <a:endParaRPr sz="3200" b="1" i="0" u="none" strike="noStrike" cap="none" dirty="0">
              <a:solidFill>
                <a:schemeClr val="lt1"/>
              </a:solidFill>
              <a:latin typeface="DFKai-SB"/>
              <a:ea typeface="DFKai-SB"/>
              <a:cs typeface="DFKai-SB"/>
              <a:sym typeface="DFKai-S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p:nvPr/>
        </p:nvSpPr>
        <p:spPr>
          <a:xfrm>
            <a:off x="668735" y="141669"/>
            <a:ext cx="11759378" cy="1152128"/>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a:solidFill>
                  <a:schemeClr val="lt1"/>
                </a:solidFill>
                <a:latin typeface="Arial"/>
                <a:ea typeface="Arial"/>
                <a:cs typeface="Arial"/>
                <a:sym typeface="Arial"/>
              </a:rPr>
              <a:t>競賽員注意事項</a:t>
            </a:r>
            <a:r>
              <a:rPr lang="zh-TW" sz="3600" b="1" i="0" u="none" strike="noStrike" cap="none">
                <a:solidFill>
                  <a:schemeClr val="lt1"/>
                </a:solidFill>
                <a:latin typeface="Arial"/>
                <a:ea typeface="Arial"/>
                <a:cs typeface="Arial"/>
                <a:sym typeface="Arial"/>
              </a:rPr>
              <a:t>(摘錄競賽辦法)</a:t>
            </a:r>
            <a:endParaRPr sz="3600" b="1" i="0" u="none" strike="noStrike" cap="none">
              <a:solidFill>
                <a:schemeClr val="lt1"/>
              </a:solidFill>
              <a:latin typeface="Arial"/>
              <a:ea typeface="Arial"/>
              <a:cs typeface="Arial"/>
              <a:sym typeface="Arial"/>
            </a:endParaRPr>
          </a:p>
        </p:txBody>
      </p:sp>
      <p:sp>
        <p:nvSpPr>
          <p:cNvPr id="223" name="Google Shape;223;p30"/>
          <p:cNvSpPr txBox="1"/>
          <p:nvPr/>
        </p:nvSpPr>
        <p:spPr>
          <a:xfrm>
            <a:off x="668735" y="1293797"/>
            <a:ext cx="11759378" cy="5544886"/>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chemeClr val="lt1"/>
              </a:buClr>
              <a:buSzPts val="3200"/>
              <a:buFont typeface="Arial"/>
              <a:buNone/>
            </a:pPr>
            <a:r>
              <a:rPr lang="zh-TW" sz="3200" b="1" i="0" u="none" strike="noStrike" cap="none" dirty="0">
                <a:solidFill>
                  <a:srgbClr val="FF0000"/>
                </a:solidFill>
                <a:highlight>
                  <a:srgbClr val="FFFF00"/>
                </a:highlight>
                <a:latin typeface="DFKai-SB"/>
                <a:ea typeface="DFKai-SB"/>
                <a:cs typeface="DFKai-SB"/>
                <a:sym typeface="DFKai-SB"/>
              </a:rPr>
              <a:t>歌唱-2</a:t>
            </a:r>
            <a:endParaRPr dirty="0">
              <a:solidFill>
                <a:srgbClr val="FF0000"/>
              </a:solidFill>
              <a:highlight>
                <a:srgbClr val="FFFF00"/>
              </a:highlight>
            </a:endParaRPr>
          </a:p>
          <a:p>
            <a:pPr lvl="0">
              <a:lnSpc>
                <a:spcPct val="125000"/>
              </a:lnSpc>
              <a:buClr>
                <a:schemeClr val="lt1"/>
              </a:buClr>
              <a:buSzPts val="3200"/>
            </a:pPr>
            <a:r>
              <a:rPr lang="zh-TW" altLang="en-US" sz="3200" b="1" dirty="0">
                <a:solidFill>
                  <a:schemeClr val="lt1"/>
                </a:solidFill>
              </a:rPr>
              <a:t>    ◆  </a:t>
            </a:r>
            <a:r>
              <a:rPr lang="zh-TW" sz="3200" b="1" i="0" u="none" strike="noStrike" cap="none" dirty="0">
                <a:solidFill>
                  <a:schemeClr val="lt1"/>
                </a:solidFill>
                <a:latin typeface="DFKai-SB"/>
                <a:ea typeface="DFKai-SB"/>
                <a:cs typeface="DFKai-SB"/>
                <a:sym typeface="DFKai-SB"/>
              </a:rPr>
              <a:t>競賽員上臺後，</a:t>
            </a:r>
            <a:r>
              <a:rPr lang="zh-TW" sz="3200" b="1" i="0" u="none" strike="noStrike" cap="none" dirty="0">
                <a:solidFill>
                  <a:srgbClr val="FFFF00"/>
                </a:solidFill>
                <a:latin typeface="DFKai-SB"/>
                <a:ea typeface="DFKai-SB"/>
                <a:cs typeface="DFKai-SB"/>
                <a:sym typeface="DFKai-SB"/>
              </a:rPr>
              <a:t>必須連續唱完2首選定之歌曲。</a:t>
            </a:r>
            <a:endParaRPr sz="3200" b="1" i="0" u="none" strike="noStrike" cap="none" dirty="0">
              <a:solidFill>
                <a:srgbClr val="FFFF00"/>
              </a:solidFill>
              <a:latin typeface="DFKai-SB"/>
              <a:ea typeface="DFKai-SB"/>
              <a:cs typeface="DFKai-SB"/>
              <a:sym typeface="DFKai-SB"/>
            </a:endParaRPr>
          </a:p>
          <a:p>
            <a:pPr lvl="0">
              <a:lnSpc>
                <a:spcPct val="125000"/>
              </a:lnSpc>
              <a:buClr>
                <a:schemeClr val="lt1"/>
              </a:buClr>
              <a:buSzPts val="3200"/>
            </a:pPr>
            <a:r>
              <a:rPr lang="zh-TW" altLang="en-US" sz="4000" b="1" dirty="0">
                <a:solidFill>
                  <a:schemeClr val="lt1"/>
                </a:solidFill>
              </a:rPr>
              <a:t>   ◆ </a:t>
            </a:r>
            <a:r>
              <a:rPr lang="zh-TW" sz="4000" b="1" i="0" u="none" strike="noStrike" cap="none" dirty="0">
                <a:solidFill>
                  <a:srgbClr val="FFFF00"/>
                </a:solidFill>
                <a:latin typeface="DFKai-SB"/>
                <a:ea typeface="DFKai-SB"/>
                <a:cs typeface="DFKai-SB"/>
                <a:sym typeface="DFKai-SB"/>
              </a:rPr>
              <a:t>參賽者應自備播音設備，並自行播放音樂，</a:t>
            </a:r>
            <a:endParaRPr lang="en-US" altLang="zh-TW" sz="4000" b="1" i="0" u="none" strike="noStrike" cap="none" dirty="0">
              <a:solidFill>
                <a:srgbClr val="FFFF00"/>
              </a:solidFill>
              <a:latin typeface="DFKai-SB"/>
              <a:ea typeface="DFKai-SB"/>
              <a:cs typeface="DFKai-SB"/>
              <a:sym typeface="DFKai-SB"/>
            </a:endParaRPr>
          </a:p>
          <a:p>
            <a:pPr lvl="0">
              <a:lnSpc>
                <a:spcPct val="125000"/>
              </a:lnSpc>
              <a:buClr>
                <a:schemeClr val="lt1"/>
              </a:buClr>
              <a:buSzPts val="3200"/>
            </a:pPr>
            <a:r>
              <a:rPr lang="en-US" altLang="zh-TW" sz="4000" b="1" dirty="0">
                <a:solidFill>
                  <a:srgbClr val="FFFF00"/>
                </a:solidFill>
                <a:latin typeface="DFKai-SB"/>
                <a:ea typeface="DFKai-SB"/>
                <a:cs typeface="DFKai-SB"/>
                <a:sym typeface="DFKai-SB"/>
              </a:rPr>
              <a:t> </a:t>
            </a:r>
            <a:r>
              <a:rPr lang="zh-TW" altLang="en-US" sz="4000" b="1" dirty="0">
                <a:solidFill>
                  <a:srgbClr val="FFFF00"/>
                </a:solidFill>
                <a:latin typeface="DFKai-SB"/>
                <a:ea typeface="DFKai-SB"/>
                <a:cs typeface="DFKai-SB"/>
                <a:sym typeface="DFKai-SB"/>
              </a:rPr>
              <a:t>  </a:t>
            </a:r>
            <a:r>
              <a:rPr lang="en-US" altLang="zh-TW" sz="4000" b="1" dirty="0">
                <a:solidFill>
                  <a:srgbClr val="FFFF00"/>
                </a:solidFill>
                <a:latin typeface="DFKai-SB"/>
                <a:ea typeface="DFKai-SB"/>
                <a:cs typeface="DFKai-SB"/>
                <a:sym typeface="DFKai-SB"/>
              </a:rPr>
              <a:t> </a:t>
            </a:r>
            <a:r>
              <a:rPr lang="zh-TW" sz="3200" b="1" i="0" u="none" strike="noStrike" cap="none" dirty="0">
                <a:solidFill>
                  <a:srgbClr val="FFFF00"/>
                </a:solidFill>
                <a:latin typeface="DFKai-SB"/>
                <a:ea typeface="DFKai-SB"/>
                <a:cs typeface="DFKai-SB"/>
                <a:sym typeface="DFKai-SB"/>
              </a:rPr>
              <a:t>另提供賽前測試。</a:t>
            </a:r>
            <a:endParaRPr sz="3200" b="1" i="0" u="none" strike="noStrike" cap="none" dirty="0">
              <a:solidFill>
                <a:srgbClr val="FFFF00"/>
              </a:solidFill>
              <a:latin typeface="DFKai-SB"/>
              <a:ea typeface="DFKai-SB"/>
              <a:cs typeface="DFKai-SB"/>
              <a:sym typeface="DFKai-SB"/>
            </a:endParaRPr>
          </a:p>
          <a:p>
            <a:pPr lvl="0">
              <a:lnSpc>
                <a:spcPct val="125000"/>
              </a:lnSpc>
              <a:buClr>
                <a:schemeClr val="lt1"/>
              </a:buClr>
              <a:buSzPts val="3200"/>
            </a:pPr>
            <a:r>
              <a:rPr lang="zh-TW" altLang="en-US" sz="3200" b="1" dirty="0">
                <a:solidFill>
                  <a:schemeClr val="lt1"/>
                </a:solidFill>
              </a:rPr>
              <a:t>     ◆ </a:t>
            </a:r>
            <a:r>
              <a:rPr lang="zh-TW" sz="3200" b="1" i="0" u="none" strike="noStrike" cap="none" dirty="0">
                <a:solidFill>
                  <a:schemeClr val="lt1"/>
                </a:solidFill>
                <a:latin typeface="DFKai-SB"/>
                <a:ea typeface="DFKai-SB"/>
                <a:cs typeface="DFKai-SB"/>
                <a:sym typeface="DFKai-SB"/>
              </a:rPr>
              <a:t>演唱歌曲與規定曲目不符者，以及未以參賽項目語言</a:t>
            </a:r>
            <a:endParaRPr lang="en-US" altLang="zh-TW" sz="3200" b="1" i="0" u="none" strike="noStrike" cap="none" dirty="0">
              <a:solidFill>
                <a:schemeClr val="lt1"/>
              </a:solidFill>
              <a:latin typeface="DFKai-SB"/>
              <a:ea typeface="DFKai-SB"/>
              <a:cs typeface="DFKai-SB"/>
              <a:sym typeface="DFKai-SB"/>
            </a:endParaRPr>
          </a:p>
          <a:p>
            <a:pPr lvl="0">
              <a:lnSpc>
                <a:spcPct val="125000"/>
              </a:lnSpc>
              <a:buClr>
                <a:schemeClr val="lt1"/>
              </a:buClr>
              <a:buSzPts val="3200"/>
            </a:pPr>
            <a:r>
              <a:rPr lang="zh-TW" altLang="en-US" sz="3200" b="1" dirty="0">
                <a:solidFill>
                  <a:schemeClr val="lt1"/>
                </a:solidFill>
                <a:latin typeface="DFKai-SB"/>
                <a:ea typeface="DFKai-SB"/>
                <a:cs typeface="DFKai-SB"/>
                <a:sym typeface="DFKai-SB"/>
              </a:rPr>
              <a:t>     </a:t>
            </a:r>
            <a:r>
              <a:rPr lang="zh-TW" sz="3200" b="1" i="0" u="none" strike="noStrike" cap="none" dirty="0">
                <a:solidFill>
                  <a:schemeClr val="lt1"/>
                </a:solidFill>
                <a:latin typeface="DFKai-SB"/>
                <a:ea typeface="DFKai-SB"/>
                <a:cs typeface="DFKai-SB"/>
                <a:sym typeface="DFKai-SB"/>
              </a:rPr>
              <a:t>演唱者，視同表演，不予計分。</a:t>
            </a:r>
            <a:endParaRPr sz="3200" b="1" i="0" u="none" strike="noStrike" cap="none" dirty="0">
              <a:solidFill>
                <a:schemeClr val="lt1"/>
              </a:solidFill>
              <a:latin typeface="DFKai-SB"/>
              <a:ea typeface="DFKai-SB"/>
              <a:cs typeface="DFKai-SB"/>
              <a:sym typeface="DFKai-SB"/>
            </a:endParaRPr>
          </a:p>
          <a:p>
            <a:pPr lvl="0">
              <a:lnSpc>
                <a:spcPct val="125000"/>
              </a:lnSpc>
              <a:buClr>
                <a:schemeClr val="lt1"/>
              </a:buClr>
              <a:buSzPts val="3200"/>
            </a:pPr>
            <a:r>
              <a:rPr lang="zh-TW" altLang="en-US" sz="3200" b="1" dirty="0">
                <a:solidFill>
                  <a:schemeClr val="lt1"/>
                </a:solidFill>
              </a:rPr>
              <a:t>    ◆ </a:t>
            </a:r>
            <a:r>
              <a:rPr lang="zh-TW" sz="3200" b="1" i="0" u="none" strike="noStrike" cap="none" dirty="0">
                <a:solidFill>
                  <a:schemeClr val="lt1"/>
                </a:solidFill>
                <a:latin typeface="DFKai-SB"/>
                <a:ea typeface="DFKai-SB"/>
                <a:cs typeface="DFKai-SB"/>
                <a:sym typeface="DFKai-SB"/>
              </a:rPr>
              <a:t>聞呼號後，應即登臺演唱，如呼號3次超過1分鐘不上臺者，</a:t>
            </a:r>
            <a:endParaRPr lang="en-US" altLang="zh-TW" sz="3200" b="1" i="0" u="none" strike="noStrike" cap="none" dirty="0">
              <a:solidFill>
                <a:schemeClr val="lt1"/>
              </a:solidFill>
              <a:latin typeface="DFKai-SB"/>
              <a:ea typeface="DFKai-SB"/>
              <a:cs typeface="DFKai-SB"/>
              <a:sym typeface="DFKai-SB"/>
            </a:endParaRPr>
          </a:p>
          <a:p>
            <a:pPr lvl="0">
              <a:lnSpc>
                <a:spcPct val="125000"/>
              </a:lnSpc>
              <a:buClr>
                <a:schemeClr val="lt1"/>
              </a:buClr>
              <a:buSzPts val="3200"/>
            </a:pPr>
            <a:r>
              <a:rPr lang="en-US" altLang="zh-TW" sz="3200" b="1" dirty="0">
                <a:solidFill>
                  <a:schemeClr val="lt1"/>
                </a:solidFill>
                <a:latin typeface="DFKai-SB"/>
                <a:ea typeface="DFKai-SB"/>
                <a:cs typeface="DFKai-SB"/>
                <a:sym typeface="DFKai-SB"/>
              </a:rPr>
              <a:t> </a:t>
            </a:r>
            <a:r>
              <a:rPr lang="zh-TW" altLang="en-US" sz="3200" b="1" dirty="0">
                <a:solidFill>
                  <a:schemeClr val="lt1"/>
                </a:solidFill>
                <a:latin typeface="DFKai-SB"/>
                <a:ea typeface="DFKai-SB"/>
                <a:cs typeface="DFKai-SB"/>
                <a:sym typeface="DFKai-SB"/>
              </a:rPr>
              <a:t>  </a:t>
            </a:r>
            <a:r>
              <a:rPr lang="en-US" altLang="zh-TW" sz="3200" b="1" dirty="0">
                <a:solidFill>
                  <a:schemeClr val="lt1"/>
                </a:solidFill>
                <a:latin typeface="DFKai-SB"/>
                <a:ea typeface="DFKai-SB"/>
                <a:cs typeface="DFKai-SB"/>
                <a:sym typeface="DFKai-SB"/>
              </a:rPr>
              <a:t> </a:t>
            </a:r>
            <a:r>
              <a:rPr lang="zh-TW" sz="3200" b="1" i="0" u="none" strike="noStrike" cap="none" dirty="0">
                <a:solidFill>
                  <a:schemeClr val="lt1"/>
                </a:solidFill>
                <a:latin typeface="DFKai-SB"/>
                <a:ea typeface="DFKai-SB"/>
                <a:cs typeface="DFKai-SB"/>
                <a:sym typeface="DFKai-SB"/>
              </a:rPr>
              <a:t>即以棄權論。</a:t>
            </a:r>
            <a:endParaRPr sz="3200" b="1" i="0" u="none" strike="noStrike" cap="none" dirty="0">
              <a:solidFill>
                <a:schemeClr val="lt1"/>
              </a:solidFill>
              <a:latin typeface="DFKai-SB"/>
              <a:ea typeface="DFKai-SB"/>
              <a:cs typeface="DFKai-SB"/>
              <a:sym typeface="DFKai-S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1"/>
          <p:cNvPicPr preferRelativeResize="0"/>
          <p:nvPr/>
        </p:nvPicPr>
        <p:blipFill rotWithShape="1">
          <a:blip r:embed="rId3">
            <a:alphaModFix/>
          </a:blip>
          <a:srcRect/>
          <a:stretch/>
        </p:blipFill>
        <p:spPr>
          <a:xfrm>
            <a:off x="2540943" y="808013"/>
            <a:ext cx="4264397" cy="4264397"/>
          </a:xfrm>
          <a:prstGeom prst="rect">
            <a:avLst/>
          </a:prstGeom>
          <a:noFill/>
          <a:ln>
            <a:noFill/>
          </a:ln>
        </p:spPr>
      </p:pic>
      <p:sp>
        <p:nvSpPr>
          <p:cNvPr id="229" name="Google Shape;229;p31"/>
          <p:cNvSpPr txBox="1"/>
          <p:nvPr/>
        </p:nvSpPr>
        <p:spPr>
          <a:xfrm>
            <a:off x="3608081" y="3404456"/>
            <a:ext cx="1761165" cy="1390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37"/>
              <a:buFont typeface="Arial"/>
              <a:buNone/>
            </a:pPr>
            <a:r>
              <a:rPr lang="zh-TW" sz="8437" b="0" i="0" u="none" strike="noStrike" cap="none" dirty="0">
                <a:solidFill>
                  <a:srgbClr val="00B050"/>
                </a:solidFill>
                <a:latin typeface="Arial"/>
                <a:ea typeface="Arial"/>
                <a:cs typeface="Arial"/>
                <a:sym typeface="Arial"/>
              </a:rPr>
              <a:t>3</a:t>
            </a:r>
            <a:endParaRPr sz="8437" b="0" i="0" u="none" strike="noStrike" cap="none" dirty="0">
              <a:solidFill>
                <a:srgbClr val="00B050"/>
              </a:solidFill>
              <a:latin typeface="Arial"/>
              <a:ea typeface="Arial"/>
              <a:cs typeface="Arial"/>
              <a:sym typeface="Arial"/>
            </a:endParaRPr>
          </a:p>
        </p:txBody>
      </p:sp>
      <p:cxnSp>
        <p:nvCxnSpPr>
          <p:cNvPr id="230" name="Google Shape;230;p31"/>
          <p:cNvCxnSpPr/>
          <p:nvPr/>
        </p:nvCxnSpPr>
        <p:spPr>
          <a:xfrm>
            <a:off x="6314266" y="3714725"/>
            <a:ext cx="0" cy="810268"/>
          </a:xfrm>
          <a:prstGeom prst="straightConnector1">
            <a:avLst/>
          </a:prstGeom>
          <a:noFill/>
          <a:ln w="9525" cap="flat" cmpd="sng">
            <a:solidFill>
              <a:srgbClr val="FFFFFF"/>
            </a:solidFill>
            <a:prstDash val="solid"/>
            <a:round/>
            <a:headEnd type="none" w="sm" len="sm"/>
            <a:tailEnd type="none" w="sm" len="sm"/>
          </a:ln>
        </p:spPr>
      </p:cxnSp>
      <p:sp>
        <p:nvSpPr>
          <p:cNvPr id="231" name="Google Shape;231;p31"/>
          <p:cNvSpPr/>
          <p:nvPr/>
        </p:nvSpPr>
        <p:spPr>
          <a:xfrm>
            <a:off x="6314265" y="3783040"/>
            <a:ext cx="5443701" cy="20313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zh-TW" sz="6600" b="1" i="0" u="none" strike="noStrike" cap="none">
                <a:solidFill>
                  <a:srgbClr val="323F4F"/>
                </a:solidFill>
                <a:latin typeface="DFKai-SB"/>
                <a:ea typeface="DFKai-SB"/>
                <a:cs typeface="DFKai-SB"/>
                <a:sym typeface="DFKai-SB"/>
              </a:rPr>
              <a:t>上台順序抽籤</a:t>
            </a:r>
            <a:endParaRPr sz="6600" b="1" i="0" u="none" strike="noStrike" cap="none">
              <a:solidFill>
                <a:srgbClr val="323F4F"/>
              </a:solidFill>
              <a:latin typeface="DFKai-SB"/>
              <a:ea typeface="DFKai-SB"/>
              <a:cs typeface="DFKai-SB"/>
              <a:sym typeface="DFKai-SB"/>
            </a:endParaRPr>
          </a:p>
          <a:p>
            <a:pPr marL="0" marR="0" lvl="0" indent="0" algn="ctr" rtl="0">
              <a:lnSpc>
                <a:spcPct val="100000"/>
              </a:lnSpc>
              <a:spcBef>
                <a:spcPts val="0"/>
              </a:spcBef>
              <a:spcAft>
                <a:spcPts val="0"/>
              </a:spcAft>
              <a:buClr>
                <a:schemeClr val="dk1"/>
              </a:buClr>
              <a:buSzPts val="6600"/>
              <a:buFont typeface="Calibri"/>
              <a:buNone/>
            </a:pPr>
            <a:endParaRPr sz="6600" b="1" i="0" u="none" strike="noStrike" cap="none">
              <a:solidFill>
                <a:srgbClr val="323F4F"/>
              </a:solidFill>
              <a:latin typeface="DFKai-SB"/>
              <a:ea typeface="DFKai-SB"/>
              <a:cs typeface="DFKai-SB"/>
              <a:sym typeface="DFKai-S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p:nvPr/>
        </p:nvSpPr>
        <p:spPr>
          <a:xfrm>
            <a:off x="668735" y="231949"/>
            <a:ext cx="11233248" cy="1152128"/>
          </a:xfrm>
          <a:prstGeom prst="rect">
            <a:avLst/>
          </a:prstGeom>
          <a:solidFill>
            <a:srgbClr val="00206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a:solidFill>
                  <a:schemeClr val="lt1"/>
                </a:solidFill>
                <a:latin typeface="Arial"/>
                <a:ea typeface="Arial"/>
                <a:cs typeface="Arial"/>
                <a:sym typeface="Arial"/>
              </a:rPr>
              <a:t>抽籤說明</a:t>
            </a:r>
            <a:endParaRPr sz="1400" b="0" i="0" u="none" strike="noStrike" cap="none">
              <a:solidFill>
                <a:srgbClr val="000000"/>
              </a:solidFill>
              <a:latin typeface="Arial"/>
              <a:ea typeface="Arial"/>
              <a:cs typeface="Arial"/>
              <a:sym typeface="Arial"/>
            </a:endParaRPr>
          </a:p>
        </p:txBody>
      </p:sp>
      <p:sp>
        <p:nvSpPr>
          <p:cNvPr id="237" name="Google Shape;237;p32"/>
          <p:cNvSpPr txBox="1"/>
          <p:nvPr/>
        </p:nvSpPr>
        <p:spPr>
          <a:xfrm>
            <a:off x="596727" y="1672109"/>
            <a:ext cx="11233248" cy="4464496"/>
          </a:xfrm>
          <a:prstGeom prst="rect">
            <a:avLst/>
          </a:prstGeom>
          <a:solidFill>
            <a:srgbClr val="00206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66666"/>
              </a:lnSpc>
              <a:spcBef>
                <a:spcPts val="0"/>
              </a:spcBef>
              <a:spcAft>
                <a:spcPts val="0"/>
              </a:spcAft>
              <a:buClr>
                <a:schemeClr val="lt1"/>
              </a:buClr>
              <a:buSzPts val="6000"/>
              <a:buFont typeface="Arial"/>
              <a:buNone/>
            </a:pPr>
            <a:endParaRPr sz="6000" b="1" i="0" u="none" strike="noStrike" cap="none" dirty="0">
              <a:solidFill>
                <a:schemeClr val="lt1"/>
              </a:solidFill>
              <a:latin typeface="Arial"/>
              <a:ea typeface="Arial"/>
              <a:cs typeface="Arial"/>
              <a:sym typeface="Arial"/>
            </a:endParaRPr>
          </a:p>
          <a:p>
            <a:pPr marR="0" lvl="0" algn="l" rtl="0">
              <a:lnSpc>
                <a:spcPct val="90000"/>
              </a:lnSpc>
              <a:spcBef>
                <a:spcPts val="1000"/>
              </a:spcBef>
              <a:spcAft>
                <a:spcPts val="0"/>
              </a:spcAft>
              <a:buClr>
                <a:schemeClr val="lt1"/>
              </a:buClr>
              <a:buSzPts val="6000"/>
            </a:pPr>
            <a:r>
              <a:rPr lang="en-US" altLang="zh-TW" sz="6000" b="1" i="0" u="none" strike="noStrike" cap="none" dirty="0">
                <a:solidFill>
                  <a:schemeClr val="lt1"/>
                </a:solidFill>
                <a:latin typeface="Arial"/>
                <a:ea typeface="Arial"/>
                <a:cs typeface="Arial"/>
                <a:sym typeface="Arial"/>
              </a:rPr>
              <a:t>   </a:t>
            </a:r>
            <a:r>
              <a:rPr lang="zh-TW" sz="6000" b="1" i="0" u="none" strike="noStrike" cap="none" dirty="0">
                <a:solidFill>
                  <a:schemeClr val="lt1"/>
                </a:solidFill>
                <a:latin typeface="Arial"/>
                <a:ea typeface="Arial"/>
                <a:cs typeface="Arial"/>
                <a:sym typeface="Arial"/>
              </a:rPr>
              <a:t>抽籤方式：以</a:t>
            </a:r>
            <a:r>
              <a:rPr lang="zh-TW" altLang="en-US" sz="6000" b="1" dirty="0">
                <a:solidFill>
                  <a:schemeClr val="lt1"/>
                </a:solidFill>
              </a:rPr>
              <a:t>系統抽號</a:t>
            </a:r>
            <a:r>
              <a:rPr lang="zh-TW" sz="6000" b="1" i="0" u="none" strike="noStrike" cap="none" dirty="0">
                <a:solidFill>
                  <a:schemeClr val="lt1"/>
                </a:solidFill>
                <a:latin typeface="Arial"/>
                <a:ea typeface="Arial"/>
                <a:cs typeface="Arial"/>
                <a:sym typeface="Arial"/>
              </a:rPr>
              <a:t>辦理</a:t>
            </a:r>
            <a:endParaRPr sz="6000" b="1" i="0" u="none" strike="noStrike" cap="none" dirty="0">
              <a:solidFill>
                <a:schemeClr val="lt1"/>
              </a:solidFill>
              <a:latin typeface="Arial"/>
              <a:ea typeface="Arial"/>
              <a:cs typeface="Arial"/>
              <a:sym typeface="Arial"/>
            </a:endParaRPr>
          </a:p>
          <a:p>
            <a:pPr marL="228600" marR="0" lvl="0" indent="0" algn="l" rtl="0">
              <a:lnSpc>
                <a:spcPct val="90000"/>
              </a:lnSpc>
              <a:spcBef>
                <a:spcPts val="1000"/>
              </a:spcBef>
              <a:spcAft>
                <a:spcPts val="0"/>
              </a:spcAft>
              <a:buClr>
                <a:schemeClr val="lt1"/>
              </a:buClr>
              <a:buSzPts val="6000"/>
              <a:buFont typeface="Arial"/>
              <a:buNone/>
            </a:pPr>
            <a:endParaRPr sz="60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p:nvPr/>
        </p:nvSpPr>
        <p:spPr>
          <a:xfrm>
            <a:off x="668735" y="87933"/>
            <a:ext cx="11233248" cy="6264696"/>
          </a:xfrm>
          <a:prstGeom prst="rect">
            <a:avLst/>
          </a:prstGeom>
          <a:solidFill>
            <a:srgbClr val="00206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00"/>
              </a:buClr>
              <a:buSzPts val="6000"/>
              <a:buFont typeface="Arial"/>
              <a:buNone/>
            </a:pPr>
            <a:r>
              <a:rPr lang="zh-TW" sz="6000" b="1" i="0" u="none" strike="noStrike" cap="none" dirty="0">
                <a:solidFill>
                  <a:srgbClr val="FFFF00"/>
                </a:solidFill>
                <a:latin typeface="Arial"/>
                <a:ea typeface="Arial"/>
                <a:cs typeface="Arial"/>
                <a:sym typeface="Arial"/>
              </a:rPr>
              <a:t>說明</a:t>
            </a:r>
            <a:endParaRPr lang="en-US" altLang="zh-TW" sz="6000" b="1" i="0" u="none" strike="noStrike" cap="none" dirty="0">
              <a:solidFill>
                <a:srgbClr val="FFFF00"/>
              </a:solidFill>
              <a:latin typeface="Arial"/>
              <a:ea typeface="Arial"/>
              <a:cs typeface="Arial"/>
              <a:sym typeface="Arial"/>
            </a:endParaRPr>
          </a:p>
          <a:p>
            <a:pPr marL="0" marR="0" lvl="0" indent="0" algn="ctr" rtl="0">
              <a:lnSpc>
                <a:spcPct val="80000"/>
              </a:lnSpc>
              <a:spcBef>
                <a:spcPts val="0"/>
              </a:spcBef>
              <a:spcAft>
                <a:spcPts val="0"/>
              </a:spcAft>
              <a:buClr>
                <a:srgbClr val="FFFF00"/>
              </a:buClr>
              <a:buSzPts val="6000"/>
              <a:buFont typeface="Arial"/>
              <a:buNone/>
            </a:pPr>
            <a:endParaRPr sz="6000" b="1" i="0" u="none" strike="noStrike" cap="none" dirty="0">
              <a:solidFill>
                <a:srgbClr val="FFFF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4400"/>
              <a:buFont typeface="Arial"/>
              <a:buNone/>
            </a:pPr>
            <a:r>
              <a:rPr lang="zh-TW" altLang="en-US" sz="4400" b="1" i="0" u="none" strike="noStrike" cap="none" dirty="0">
                <a:solidFill>
                  <a:schemeClr val="lt1"/>
                </a:solidFill>
                <a:latin typeface="Arial"/>
                <a:ea typeface="Arial"/>
                <a:cs typeface="Arial"/>
                <a:sym typeface="Arial"/>
              </a:rPr>
              <a:t>    </a:t>
            </a:r>
            <a:r>
              <a:rPr lang="zh-TW" sz="4400" b="1" i="0" u="none" strike="noStrike" cap="none" dirty="0">
                <a:solidFill>
                  <a:schemeClr val="lt1"/>
                </a:solidFill>
                <a:latin typeface="Arial"/>
                <a:ea typeface="Arial"/>
                <a:cs typeface="Arial"/>
                <a:sym typeface="Arial"/>
              </a:rPr>
              <a:t>秩序冊電子檔可由本校網站下載</a:t>
            </a:r>
            <a:endParaRPr lang="en-US" altLang="zh-TW" sz="4400" b="1" i="0" u="none" strike="noStrike" cap="none" dirty="0">
              <a:solidFill>
                <a:schemeClr val="lt1"/>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4400"/>
              <a:buFont typeface="Arial"/>
              <a:buNone/>
            </a:pPr>
            <a:endParaRPr sz="4400" b="1" i="0" u="none" strike="noStrike" cap="none" dirty="0">
              <a:solidFill>
                <a:schemeClr val="lt1"/>
              </a:solidFill>
              <a:latin typeface="Arial"/>
              <a:ea typeface="Arial"/>
              <a:cs typeface="Arial"/>
              <a:sym typeface="Arial"/>
            </a:endParaRPr>
          </a:p>
          <a:p>
            <a:pPr marR="0" lvl="0" algn="l" rtl="0">
              <a:lnSpc>
                <a:spcPct val="90000"/>
              </a:lnSpc>
              <a:spcBef>
                <a:spcPts val="1000"/>
              </a:spcBef>
              <a:spcAft>
                <a:spcPts val="0"/>
              </a:spcAft>
              <a:buClr>
                <a:srgbClr val="FFFF00"/>
              </a:buClr>
              <a:buSzPts val="3600"/>
            </a:pPr>
            <a:r>
              <a:rPr lang="zh-TW" altLang="en-US" sz="3600" b="1" dirty="0">
                <a:solidFill>
                  <a:schemeClr val="lt1"/>
                </a:solidFill>
              </a:rPr>
              <a:t> ◆ </a:t>
            </a:r>
            <a:r>
              <a:rPr lang="zh-TW" sz="3600" b="1" i="0" u="none" strike="noStrike" cap="none" dirty="0">
                <a:solidFill>
                  <a:srgbClr val="FFFF00"/>
                </a:solidFill>
                <a:latin typeface="Arial"/>
                <a:ea typeface="Arial"/>
                <a:cs typeface="Arial"/>
                <a:sym typeface="Arial"/>
              </a:rPr>
              <a:t>請自行下載影印</a:t>
            </a:r>
            <a:r>
              <a:rPr lang="zh-TW" altLang="en-US" sz="3600" b="1" i="0" u="none" strike="noStrike" cap="none" dirty="0">
                <a:solidFill>
                  <a:srgbClr val="FFFF00"/>
                </a:solidFill>
                <a:latin typeface="Arial"/>
                <a:ea typeface="Arial"/>
                <a:cs typeface="Arial"/>
                <a:sym typeface="Arial"/>
              </a:rPr>
              <a:t>給</a:t>
            </a:r>
            <a:r>
              <a:rPr lang="zh-TW" sz="3600" b="1" i="0" u="none" strike="noStrike" cap="none" dirty="0">
                <a:solidFill>
                  <a:srgbClr val="FFFF00"/>
                </a:solidFill>
                <a:latin typeface="Arial"/>
                <a:ea typeface="Arial"/>
                <a:cs typeface="Arial"/>
                <a:sym typeface="Arial"/>
              </a:rPr>
              <a:t>領隊及選手</a:t>
            </a:r>
            <a:endParaRPr sz="3600" b="1" i="0" u="none" strike="noStrike" cap="none" dirty="0">
              <a:solidFill>
                <a:srgbClr val="FFFF00"/>
              </a:solidFill>
              <a:latin typeface="Arial"/>
              <a:ea typeface="Arial"/>
              <a:cs typeface="Arial"/>
              <a:sym typeface="Arial"/>
            </a:endParaRPr>
          </a:p>
          <a:p>
            <a:pPr marR="0" lvl="0" algn="l" rtl="0">
              <a:lnSpc>
                <a:spcPct val="90000"/>
              </a:lnSpc>
              <a:spcBef>
                <a:spcPts val="1000"/>
              </a:spcBef>
              <a:spcAft>
                <a:spcPts val="0"/>
              </a:spcAft>
              <a:buClr>
                <a:srgbClr val="FFFF00"/>
              </a:buClr>
              <a:buSzPts val="4400"/>
            </a:pPr>
            <a:r>
              <a:rPr lang="zh-TW" altLang="en-US" sz="4400" b="1" dirty="0">
                <a:solidFill>
                  <a:schemeClr val="lt1"/>
                </a:solidFill>
              </a:rPr>
              <a:t> ◆</a:t>
            </a:r>
            <a:r>
              <a:rPr lang="zh-TW" altLang="en-US" sz="4400" b="1" dirty="0">
                <a:solidFill>
                  <a:srgbClr val="FFFF00"/>
                </a:solidFill>
              </a:rPr>
              <a:t> </a:t>
            </a:r>
            <a:r>
              <a:rPr lang="zh-TW" sz="4400" b="1" i="0" u="none" strike="noStrike" cap="none" dirty="0">
                <a:solidFill>
                  <a:srgbClr val="FFFF00"/>
                </a:solidFill>
                <a:latin typeface="Arial"/>
                <a:ea typeface="Arial"/>
                <a:cs typeface="Arial"/>
                <a:sym typeface="Arial"/>
              </a:rPr>
              <a:t>相關比賽訊息，</a:t>
            </a:r>
            <a:r>
              <a:rPr lang="zh-TW" sz="5400" b="1" i="0" u="none" strike="noStrike" cap="none" dirty="0">
                <a:solidFill>
                  <a:srgbClr val="FFFF00"/>
                </a:solidFill>
                <a:latin typeface="Arial"/>
                <a:ea typeface="Arial"/>
                <a:cs typeface="Arial"/>
                <a:sym typeface="Arial"/>
              </a:rPr>
              <a:t>務必轉知選手及家長</a:t>
            </a:r>
            <a:endParaRPr sz="5400" b="1" i="0" u="none" strike="noStrike" cap="none" dirty="0">
              <a:solidFill>
                <a:srgbClr val="FFFF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4"/>
          <p:cNvPicPr preferRelativeResize="0"/>
          <p:nvPr/>
        </p:nvPicPr>
        <p:blipFill rotWithShape="1">
          <a:blip r:embed="rId3">
            <a:alphaModFix/>
          </a:blip>
          <a:srcRect/>
          <a:stretch/>
        </p:blipFill>
        <p:spPr>
          <a:xfrm>
            <a:off x="2540943" y="808013"/>
            <a:ext cx="4264397" cy="4264397"/>
          </a:xfrm>
          <a:prstGeom prst="rect">
            <a:avLst/>
          </a:prstGeom>
          <a:noFill/>
          <a:ln>
            <a:noFill/>
          </a:ln>
        </p:spPr>
      </p:pic>
      <p:sp>
        <p:nvSpPr>
          <p:cNvPr id="248" name="Google Shape;248;p34"/>
          <p:cNvSpPr txBox="1"/>
          <p:nvPr/>
        </p:nvSpPr>
        <p:spPr>
          <a:xfrm>
            <a:off x="3608081" y="3404456"/>
            <a:ext cx="1761165" cy="1390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37"/>
              <a:buFont typeface="Arial"/>
              <a:buNone/>
            </a:pPr>
            <a:r>
              <a:rPr lang="zh-TW" sz="8437" b="0" i="0" u="none" strike="noStrike" cap="none">
                <a:solidFill>
                  <a:srgbClr val="00B050"/>
                </a:solidFill>
                <a:latin typeface="Arial"/>
                <a:ea typeface="Arial"/>
                <a:cs typeface="Arial"/>
                <a:sym typeface="Arial"/>
              </a:rPr>
              <a:t>04</a:t>
            </a:r>
            <a:endParaRPr sz="8437" b="0" i="0" u="none" strike="noStrike" cap="none">
              <a:solidFill>
                <a:srgbClr val="00B050"/>
              </a:solidFill>
              <a:latin typeface="Arial"/>
              <a:ea typeface="Arial"/>
              <a:cs typeface="Arial"/>
              <a:sym typeface="Arial"/>
            </a:endParaRPr>
          </a:p>
        </p:txBody>
      </p:sp>
      <p:cxnSp>
        <p:nvCxnSpPr>
          <p:cNvPr id="249" name="Google Shape;249;p34"/>
          <p:cNvCxnSpPr/>
          <p:nvPr/>
        </p:nvCxnSpPr>
        <p:spPr>
          <a:xfrm>
            <a:off x="6314266" y="3714725"/>
            <a:ext cx="0" cy="810268"/>
          </a:xfrm>
          <a:prstGeom prst="straightConnector1">
            <a:avLst/>
          </a:prstGeom>
          <a:noFill/>
          <a:ln w="9525" cap="flat" cmpd="sng">
            <a:solidFill>
              <a:srgbClr val="FFFFFF"/>
            </a:solidFill>
            <a:prstDash val="solid"/>
            <a:round/>
            <a:headEnd type="none" w="sm" len="sm"/>
            <a:tailEnd type="none" w="sm" len="sm"/>
          </a:ln>
        </p:spPr>
      </p:cxnSp>
      <p:sp>
        <p:nvSpPr>
          <p:cNvPr id="250" name="Google Shape;250;p34"/>
          <p:cNvSpPr/>
          <p:nvPr/>
        </p:nvSpPr>
        <p:spPr>
          <a:xfrm>
            <a:off x="6314265" y="3783040"/>
            <a:ext cx="5443701" cy="101566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zh-TW" sz="6600" b="1" i="0" u="none" strike="noStrike" cap="none" dirty="0">
                <a:solidFill>
                  <a:srgbClr val="323F4F"/>
                </a:solidFill>
                <a:latin typeface="Microsoft JhengHei"/>
                <a:ea typeface="Microsoft JhengHei"/>
                <a:cs typeface="Microsoft JhengHei"/>
                <a:sym typeface="Microsoft JhengHei"/>
              </a:rPr>
              <a:t>競賽場地介紹</a:t>
            </a:r>
            <a:endParaRPr sz="6600" b="1" i="0" u="none" strike="noStrike" cap="none" dirty="0">
              <a:solidFill>
                <a:srgbClr val="323F4F"/>
              </a:solidFill>
              <a:latin typeface="Microsoft JhengHei"/>
              <a:ea typeface="Microsoft JhengHei"/>
              <a:cs typeface="Microsoft JhengHei"/>
              <a:sym typeface="Microsoft JhengHe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09774E3A-1E76-4D59-BA2B-6E5C9150BDF0}"/>
              </a:ext>
            </a:extLst>
          </p:cNvPr>
          <p:cNvPicPr>
            <a:picLocks noChangeAspect="1"/>
          </p:cNvPicPr>
          <p:nvPr/>
        </p:nvPicPr>
        <p:blipFill>
          <a:blip r:embed="rId2"/>
          <a:stretch>
            <a:fillRect/>
          </a:stretch>
        </p:blipFill>
        <p:spPr>
          <a:xfrm>
            <a:off x="-82373" y="-152230"/>
            <a:ext cx="12941123" cy="7384880"/>
          </a:xfrm>
          <a:prstGeom prst="rect">
            <a:avLst/>
          </a:prstGeom>
        </p:spPr>
      </p:pic>
      <p:sp>
        <p:nvSpPr>
          <p:cNvPr id="9" name="矩形 8">
            <a:extLst>
              <a:ext uri="{FF2B5EF4-FFF2-40B4-BE49-F238E27FC236}">
                <a16:creationId xmlns:a16="http://schemas.microsoft.com/office/drawing/2014/main" id="{76F671F6-A0F3-48EC-84F7-A7D432F286E9}"/>
              </a:ext>
            </a:extLst>
          </p:cNvPr>
          <p:cNvSpPr/>
          <p:nvPr/>
        </p:nvSpPr>
        <p:spPr>
          <a:xfrm>
            <a:off x="5452948" y="5565912"/>
            <a:ext cx="4040909" cy="1202877"/>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noFill/>
            </a:endParaRPr>
          </a:p>
        </p:txBody>
      </p:sp>
      <p:sp>
        <p:nvSpPr>
          <p:cNvPr id="10" name="矩形 9">
            <a:extLst>
              <a:ext uri="{FF2B5EF4-FFF2-40B4-BE49-F238E27FC236}">
                <a16:creationId xmlns:a16="http://schemas.microsoft.com/office/drawing/2014/main" id="{C6A890DE-32A7-4A5A-B5AC-5E7169DD35D5}"/>
              </a:ext>
            </a:extLst>
          </p:cNvPr>
          <p:cNvSpPr/>
          <p:nvPr/>
        </p:nvSpPr>
        <p:spPr>
          <a:xfrm>
            <a:off x="5611974" y="4165707"/>
            <a:ext cx="3428659" cy="1137425"/>
          </a:xfrm>
          <a:prstGeom prst="rect">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2060"/>
                </a:solidFill>
                <a:latin typeface="王漢宗細黑體繁" panose="02000500000000000000" pitchFamily="2" charset="-120"/>
                <a:ea typeface="王漢宗細黑體繁" panose="02000500000000000000" pitchFamily="2" charset="-120"/>
              </a:rPr>
              <a:t>明德樓全棟</a:t>
            </a:r>
            <a:endParaRPr lang="en-US" altLang="zh-TW" sz="1600" b="1" dirty="0">
              <a:solidFill>
                <a:srgbClr val="002060"/>
              </a:solidFill>
              <a:latin typeface="王漢宗細黑體繁" panose="02000500000000000000" pitchFamily="2" charset="-120"/>
              <a:ea typeface="王漢宗細黑體繁" panose="02000500000000000000" pitchFamily="2" charset="-120"/>
            </a:endParaRPr>
          </a:p>
          <a:p>
            <a:pPr algn="ctr"/>
            <a:r>
              <a:rPr lang="zh-TW" altLang="en-US" sz="2000" b="1" dirty="0">
                <a:solidFill>
                  <a:srgbClr val="C00000"/>
                </a:solidFill>
                <a:latin typeface="王漢宗細黑體繁" panose="02000500000000000000" pitchFamily="2" charset="-120"/>
                <a:ea typeface="王漢宗細黑體繁" panose="02000500000000000000" pitchFamily="2" charset="-120"/>
              </a:rPr>
              <a:t>競賽管制區</a:t>
            </a:r>
            <a:endParaRPr lang="en-US" altLang="zh-TW" sz="2000" b="1" dirty="0">
              <a:solidFill>
                <a:srgbClr val="C00000"/>
              </a:solidFill>
              <a:latin typeface="王漢宗細黑體繁" panose="02000500000000000000" pitchFamily="2" charset="-120"/>
              <a:ea typeface="王漢宗細黑體繁" panose="02000500000000000000" pitchFamily="2" charset="-120"/>
            </a:endParaRPr>
          </a:p>
          <a:p>
            <a:pPr algn="ctr"/>
            <a:r>
              <a:rPr lang="zh-TW" altLang="en-US" b="1" dirty="0">
                <a:solidFill>
                  <a:schemeClr val="tx1"/>
                </a:solidFill>
                <a:latin typeface="王漢宗細黑體繁" panose="02000500000000000000" pitchFamily="2" charset="-120"/>
                <a:ea typeface="王漢宗細黑體繁" panose="02000500000000000000" pitchFamily="2" charset="-120"/>
              </a:rPr>
              <a:t>學生報到或更衣後，請依照秩序冊上所列競賽類別，依指示至「準備教室」等候。</a:t>
            </a:r>
          </a:p>
        </p:txBody>
      </p:sp>
      <p:sp>
        <p:nvSpPr>
          <p:cNvPr id="11" name="矩形 10">
            <a:extLst>
              <a:ext uri="{FF2B5EF4-FFF2-40B4-BE49-F238E27FC236}">
                <a16:creationId xmlns:a16="http://schemas.microsoft.com/office/drawing/2014/main" id="{6954C22A-5539-4D72-B4D6-6A3E09CB13FA}"/>
              </a:ext>
            </a:extLst>
          </p:cNvPr>
          <p:cNvSpPr/>
          <p:nvPr/>
        </p:nvSpPr>
        <p:spPr>
          <a:xfrm>
            <a:off x="6933537" y="1385422"/>
            <a:ext cx="1144988" cy="340011"/>
          </a:xfrm>
          <a:prstGeom prst="rect">
            <a:avLst/>
          </a:prstGeom>
          <a:noFill/>
          <a:ln w="762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noFill/>
              <a:highlight>
                <a:srgbClr val="008000"/>
              </a:highlight>
            </a:endParaRPr>
          </a:p>
        </p:txBody>
      </p:sp>
      <p:sp>
        <p:nvSpPr>
          <p:cNvPr id="12" name="矩形 11">
            <a:extLst>
              <a:ext uri="{FF2B5EF4-FFF2-40B4-BE49-F238E27FC236}">
                <a16:creationId xmlns:a16="http://schemas.microsoft.com/office/drawing/2014/main" id="{5871A28D-A2C0-4DFF-99B9-9FB1DE59E5B6}"/>
              </a:ext>
            </a:extLst>
          </p:cNvPr>
          <p:cNvSpPr/>
          <p:nvPr/>
        </p:nvSpPr>
        <p:spPr>
          <a:xfrm>
            <a:off x="8078525" y="1725434"/>
            <a:ext cx="2282025" cy="1202877"/>
          </a:xfrm>
          <a:prstGeom prst="rect">
            <a:avLst/>
          </a:prstGeom>
          <a:solidFill>
            <a:schemeClr val="accent5">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2060"/>
                </a:solidFill>
                <a:latin typeface="王漢宗細黑體繁" panose="02000500000000000000" pitchFamily="2" charset="-120"/>
                <a:ea typeface="王漢宗細黑體繁" panose="02000500000000000000" pitchFamily="2" charset="-120"/>
              </a:rPr>
              <a:t>萬有樓 </a:t>
            </a:r>
            <a:r>
              <a:rPr lang="en-US" altLang="zh-TW" sz="1600" b="1" dirty="0">
                <a:solidFill>
                  <a:srgbClr val="002060"/>
                </a:solidFill>
                <a:latin typeface="王漢宗細黑體繁" panose="02000500000000000000" pitchFamily="2" charset="-120"/>
                <a:ea typeface="王漢宗細黑體繁" panose="02000500000000000000" pitchFamily="2" charset="-120"/>
              </a:rPr>
              <a:t>1</a:t>
            </a:r>
            <a:r>
              <a:rPr lang="zh-TW" altLang="en-US" sz="1600" b="1" dirty="0">
                <a:solidFill>
                  <a:srgbClr val="002060"/>
                </a:solidFill>
                <a:latin typeface="王漢宗細黑體繁" panose="02000500000000000000" pitchFamily="2" charset="-120"/>
                <a:ea typeface="王漢宗細黑體繁" panose="02000500000000000000" pitchFamily="2" charset="-120"/>
              </a:rPr>
              <a:t>樓 大辦公室</a:t>
            </a:r>
            <a:endParaRPr lang="en-US" altLang="zh-TW" sz="1600" b="1" dirty="0">
              <a:solidFill>
                <a:srgbClr val="002060"/>
              </a:solidFill>
              <a:latin typeface="王漢宗細黑體繁" panose="02000500000000000000" pitchFamily="2" charset="-120"/>
              <a:ea typeface="王漢宗細黑體繁" panose="02000500000000000000" pitchFamily="2" charset="-120"/>
            </a:endParaRPr>
          </a:p>
          <a:p>
            <a:pPr algn="ctr"/>
            <a:r>
              <a:rPr lang="zh-TW" altLang="en-US" sz="2000" b="1" dirty="0">
                <a:solidFill>
                  <a:srgbClr val="C00000"/>
                </a:solidFill>
                <a:latin typeface="王漢宗細黑體繁" panose="02000500000000000000" pitchFamily="2" charset="-120"/>
                <a:ea typeface="王漢宗細黑體繁" panose="02000500000000000000" pitchFamily="2" charset="-120"/>
              </a:rPr>
              <a:t>家長休息室</a:t>
            </a:r>
            <a:endParaRPr lang="en-US" altLang="zh-TW" sz="2000" b="1" dirty="0">
              <a:solidFill>
                <a:srgbClr val="C00000"/>
              </a:solidFill>
              <a:latin typeface="王漢宗細黑體繁" panose="02000500000000000000" pitchFamily="2" charset="-120"/>
              <a:ea typeface="王漢宗細黑體繁" panose="02000500000000000000" pitchFamily="2" charset="-120"/>
            </a:endParaRPr>
          </a:p>
          <a:p>
            <a:pPr algn="ctr"/>
            <a:r>
              <a:rPr lang="zh-TW" altLang="en-US" b="1" dirty="0">
                <a:solidFill>
                  <a:schemeClr val="tx1"/>
                </a:solidFill>
                <a:latin typeface="王漢宗細黑體繁" panose="02000500000000000000" pitchFamily="2" charset="-120"/>
                <a:ea typeface="王漢宗細黑體繁" panose="02000500000000000000" pitchFamily="2" charset="-120"/>
              </a:rPr>
              <a:t>校內空間不大，建議可依</a:t>
            </a:r>
            <a:endParaRPr lang="en-US" altLang="zh-TW" b="1" dirty="0">
              <a:solidFill>
                <a:schemeClr val="tx1"/>
              </a:solidFill>
              <a:latin typeface="王漢宗細黑體繁" panose="02000500000000000000" pitchFamily="2" charset="-120"/>
              <a:ea typeface="王漢宗細黑體繁" panose="02000500000000000000" pitchFamily="2" charset="-120"/>
            </a:endParaRPr>
          </a:p>
          <a:p>
            <a:pPr algn="ctr"/>
            <a:r>
              <a:rPr lang="zh-TW" altLang="en-US" b="1" dirty="0">
                <a:solidFill>
                  <a:schemeClr val="tx1"/>
                </a:solidFill>
                <a:latin typeface="王漢宗細黑體繁" panose="02000500000000000000" pitchFamily="2" charset="-120"/>
                <a:ea typeface="王漢宗細黑體繁" panose="02000500000000000000" pitchFamily="2" charset="-120"/>
              </a:rPr>
              <a:t>學生預估上台時間接送。</a:t>
            </a:r>
            <a:endParaRPr lang="zh-TW" altLang="en-US" sz="1600" b="1" dirty="0">
              <a:solidFill>
                <a:schemeClr val="tx1"/>
              </a:solidFill>
              <a:latin typeface="王漢宗細黑體繁" panose="02000500000000000000" pitchFamily="2" charset="-120"/>
              <a:ea typeface="王漢宗細黑體繁" panose="02000500000000000000" pitchFamily="2" charset="-120"/>
            </a:endParaRPr>
          </a:p>
        </p:txBody>
      </p:sp>
      <p:sp>
        <p:nvSpPr>
          <p:cNvPr id="13" name="矩形 12">
            <a:extLst>
              <a:ext uri="{FF2B5EF4-FFF2-40B4-BE49-F238E27FC236}">
                <a16:creationId xmlns:a16="http://schemas.microsoft.com/office/drawing/2014/main" id="{87993A41-66C6-4725-ABE3-524FFBDF0B1B}"/>
              </a:ext>
            </a:extLst>
          </p:cNvPr>
          <p:cNvSpPr/>
          <p:nvPr/>
        </p:nvSpPr>
        <p:spPr>
          <a:xfrm>
            <a:off x="4016734" y="2997642"/>
            <a:ext cx="396240" cy="492981"/>
          </a:xfrm>
          <a:prstGeom prst="rect">
            <a:avLst/>
          </a:prstGeom>
          <a:noFill/>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noFill/>
            </a:endParaRPr>
          </a:p>
        </p:txBody>
      </p:sp>
      <p:sp>
        <p:nvSpPr>
          <p:cNvPr id="14" name="矩形 13">
            <a:extLst>
              <a:ext uri="{FF2B5EF4-FFF2-40B4-BE49-F238E27FC236}">
                <a16:creationId xmlns:a16="http://schemas.microsoft.com/office/drawing/2014/main" id="{FFF7DBA6-6D5F-4C65-9124-E1A807B26C4F}"/>
              </a:ext>
            </a:extLst>
          </p:cNvPr>
          <p:cNvSpPr/>
          <p:nvPr/>
        </p:nvSpPr>
        <p:spPr>
          <a:xfrm>
            <a:off x="4454228" y="2203980"/>
            <a:ext cx="1882962" cy="96063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2060"/>
                </a:solidFill>
                <a:latin typeface="王漢宗細黑體繁" panose="02000500000000000000" pitchFamily="2" charset="-120"/>
                <a:ea typeface="王漢宗細黑體繁" panose="02000500000000000000" pitchFamily="2" charset="-120"/>
              </a:rPr>
              <a:t>育才樓 </a:t>
            </a:r>
            <a:r>
              <a:rPr lang="en-US" altLang="zh-TW" sz="1600" b="1" dirty="0">
                <a:solidFill>
                  <a:srgbClr val="002060"/>
                </a:solidFill>
                <a:latin typeface="王漢宗細黑體繁" panose="02000500000000000000" pitchFamily="2" charset="-120"/>
                <a:ea typeface="王漢宗細黑體繁" panose="02000500000000000000" pitchFamily="2" charset="-120"/>
              </a:rPr>
              <a:t>1</a:t>
            </a:r>
            <a:r>
              <a:rPr lang="zh-TW" altLang="en-US" sz="1600" b="1" dirty="0">
                <a:solidFill>
                  <a:srgbClr val="002060"/>
                </a:solidFill>
                <a:latin typeface="王漢宗細黑體繁" panose="02000500000000000000" pitchFamily="2" charset="-120"/>
                <a:ea typeface="王漢宗細黑體繁" panose="02000500000000000000" pitchFamily="2" charset="-120"/>
              </a:rPr>
              <a:t>樓</a:t>
            </a:r>
            <a:endParaRPr lang="en-US" altLang="zh-TW" sz="1600" b="1" dirty="0">
              <a:solidFill>
                <a:srgbClr val="002060"/>
              </a:solidFill>
              <a:latin typeface="王漢宗細黑體繁" panose="02000500000000000000" pitchFamily="2" charset="-120"/>
              <a:ea typeface="王漢宗細黑體繁" panose="02000500000000000000" pitchFamily="2" charset="-120"/>
            </a:endParaRPr>
          </a:p>
          <a:p>
            <a:pPr algn="ctr"/>
            <a:r>
              <a:rPr lang="zh-TW" altLang="en-US" sz="1600" b="1" dirty="0">
                <a:solidFill>
                  <a:srgbClr val="002060"/>
                </a:solidFill>
                <a:latin typeface="王漢宗細黑體繁" panose="02000500000000000000" pitchFamily="2" charset="-120"/>
                <a:ea typeface="王漢宗細黑體繁" panose="02000500000000000000" pitchFamily="2" charset="-120"/>
              </a:rPr>
              <a:t>穿堂</a:t>
            </a:r>
            <a:endParaRPr lang="en-US" altLang="zh-TW" sz="1600" b="1" dirty="0">
              <a:solidFill>
                <a:srgbClr val="002060"/>
              </a:solidFill>
              <a:latin typeface="王漢宗細黑體繁" panose="02000500000000000000" pitchFamily="2" charset="-120"/>
              <a:ea typeface="王漢宗細黑體繁" panose="02000500000000000000" pitchFamily="2" charset="-120"/>
            </a:endParaRPr>
          </a:p>
          <a:p>
            <a:pPr algn="ctr"/>
            <a:r>
              <a:rPr lang="zh-TW" altLang="en-US" sz="2000" b="1" dirty="0">
                <a:solidFill>
                  <a:srgbClr val="C00000"/>
                </a:solidFill>
                <a:latin typeface="王漢宗細黑體繁" panose="02000500000000000000" pitchFamily="2" charset="-120"/>
                <a:ea typeface="王漢宗細黑體繁" panose="02000500000000000000" pitchFamily="2" charset="-120"/>
              </a:rPr>
              <a:t>選手報到區</a:t>
            </a:r>
            <a:endParaRPr lang="zh-TW" altLang="en-US" sz="2000" b="1" dirty="0">
              <a:solidFill>
                <a:schemeClr val="tx1"/>
              </a:solidFill>
              <a:latin typeface="王漢宗細黑體繁" panose="02000500000000000000" pitchFamily="2" charset="-120"/>
              <a:ea typeface="王漢宗細黑體繁" panose="02000500000000000000" pitchFamily="2" charset="-120"/>
            </a:endParaRPr>
          </a:p>
        </p:txBody>
      </p:sp>
    </p:spTree>
    <p:extLst>
      <p:ext uri="{BB962C8B-B14F-4D97-AF65-F5344CB8AC3E}">
        <p14:creationId xmlns:p14="http://schemas.microsoft.com/office/powerpoint/2010/main" val="3966681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00CE3D-F771-45B0-9E21-EC8D877E159F}"/>
              </a:ext>
            </a:extLst>
          </p:cNvPr>
          <p:cNvSpPr/>
          <p:nvPr/>
        </p:nvSpPr>
        <p:spPr>
          <a:xfrm>
            <a:off x="0" y="0"/>
            <a:ext cx="12858750" cy="7478970"/>
          </a:xfrm>
          <a:prstGeom prst="rect">
            <a:avLst/>
          </a:prstGeom>
          <a:solidFill>
            <a:srgbClr val="002060"/>
          </a:solidFill>
        </p:spPr>
        <p:txBody>
          <a:bodyPr wrap="square">
            <a:spAutoFit/>
          </a:bodyPr>
          <a:lstStyle/>
          <a:p>
            <a:r>
              <a:rPr lang="zh-TW" altLang="en-US" sz="4800">
                <a:solidFill>
                  <a:srgbClr val="FFFF00"/>
                </a:solidFill>
                <a:latin typeface="+mn-lt"/>
                <a:ea typeface="華康中特圓體" panose="020F0809000000000000" pitchFamily="49" charset="-120"/>
                <a:cs typeface="Arial" panose="020B0604020202020204" pitchFamily="34" charset="0"/>
              </a:rPr>
              <a:t>  </a:t>
            </a:r>
            <a:endParaRPr lang="en-US" altLang="zh-TW" sz="4800">
              <a:solidFill>
                <a:srgbClr val="FFFF00"/>
              </a:solidFill>
              <a:latin typeface="+mn-lt"/>
              <a:ea typeface="華康中特圓體" panose="020F0809000000000000" pitchFamily="49" charset="-120"/>
              <a:cs typeface="Arial" panose="020B0604020202020204" pitchFamily="34" charset="0"/>
            </a:endParaRPr>
          </a:p>
          <a:p>
            <a:endParaRPr lang="en-US" altLang="zh-TW" sz="4800">
              <a:solidFill>
                <a:srgbClr val="FFFF00"/>
              </a:solidFill>
              <a:latin typeface="+mn-lt"/>
              <a:ea typeface="華康中特圓體" panose="020F0809000000000000" pitchFamily="49" charset="-120"/>
              <a:cs typeface="Arial" panose="020B0604020202020204" pitchFamily="34" charset="0"/>
            </a:endParaRPr>
          </a:p>
          <a:p>
            <a:endParaRPr lang="en-US" altLang="zh-TW" sz="4800">
              <a:solidFill>
                <a:srgbClr val="FFFF00"/>
              </a:solidFill>
              <a:latin typeface="+mn-lt"/>
              <a:ea typeface="華康中特圓體" panose="020F0809000000000000" pitchFamily="49" charset="-120"/>
              <a:cs typeface="Arial" panose="020B0604020202020204" pitchFamily="34" charset="0"/>
            </a:endParaRPr>
          </a:p>
          <a:p>
            <a:endParaRPr lang="en-US" altLang="zh-TW" sz="4800">
              <a:solidFill>
                <a:srgbClr val="FFFF00"/>
              </a:solidFill>
              <a:latin typeface="+mn-lt"/>
              <a:ea typeface="華康中特圓體" panose="020F0809000000000000" pitchFamily="49" charset="-120"/>
              <a:cs typeface="Arial" panose="020B0604020202020204" pitchFamily="34" charset="0"/>
            </a:endParaRPr>
          </a:p>
          <a:p>
            <a:endParaRPr lang="en-US" altLang="zh-TW" sz="4800">
              <a:solidFill>
                <a:srgbClr val="FFFF00"/>
              </a:solidFill>
              <a:latin typeface="+mn-lt"/>
              <a:ea typeface="華康中特圓體" panose="020F0809000000000000" pitchFamily="49" charset="-120"/>
              <a:cs typeface="Arial" panose="020B0604020202020204" pitchFamily="34" charset="0"/>
            </a:endParaRPr>
          </a:p>
          <a:p>
            <a:endParaRPr lang="en-US" altLang="zh-TW" sz="4800">
              <a:solidFill>
                <a:srgbClr val="FFFF00"/>
              </a:solidFill>
              <a:latin typeface="+mn-lt"/>
              <a:ea typeface="華康中特圓體" panose="020F0809000000000000" pitchFamily="49" charset="-120"/>
              <a:cs typeface="Arial" panose="020B0604020202020204" pitchFamily="34" charset="0"/>
            </a:endParaRPr>
          </a:p>
          <a:p>
            <a:endParaRPr lang="en-US" altLang="zh-TW" sz="4800">
              <a:solidFill>
                <a:srgbClr val="FFFF00"/>
              </a:solidFill>
              <a:latin typeface="+mn-lt"/>
              <a:ea typeface="華康中特圓體" panose="020F0809000000000000" pitchFamily="49" charset="-120"/>
              <a:cs typeface="Arial" panose="020B0604020202020204" pitchFamily="34" charset="0"/>
            </a:endParaRPr>
          </a:p>
          <a:p>
            <a:endParaRPr lang="en-US" altLang="zh-TW" sz="4800">
              <a:solidFill>
                <a:srgbClr val="FFFF00"/>
              </a:solidFill>
              <a:latin typeface="+mn-lt"/>
              <a:ea typeface="華康中特圓體" panose="020F0809000000000000" pitchFamily="49" charset="-120"/>
              <a:cs typeface="Arial" panose="020B0604020202020204" pitchFamily="34" charset="0"/>
            </a:endParaRPr>
          </a:p>
          <a:p>
            <a:endParaRPr lang="en-US" altLang="zh-TW" sz="4800">
              <a:solidFill>
                <a:srgbClr val="FFFF00"/>
              </a:solidFill>
              <a:latin typeface="+mn-lt"/>
              <a:ea typeface="華康中特圓體" panose="020F0809000000000000" pitchFamily="49" charset="-120"/>
              <a:cs typeface="Arial" panose="020B0604020202020204" pitchFamily="34" charset="0"/>
            </a:endParaRPr>
          </a:p>
          <a:p>
            <a:r>
              <a:rPr lang="zh-TW" altLang="en-US" sz="4800">
                <a:solidFill>
                  <a:srgbClr val="FFFF00"/>
                </a:solidFill>
                <a:latin typeface="+mn-lt"/>
                <a:ea typeface="華康中特圓體" panose="020F0809000000000000" pitchFamily="49" charset="-120"/>
                <a:cs typeface="Arial" panose="020B0604020202020204" pitchFamily="34" charset="0"/>
              </a:rPr>
              <a:t>  </a:t>
            </a:r>
            <a:endParaRPr lang="zh-TW" altLang="en-US" sz="4800" dirty="0">
              <a:solidFill>
                <a:srgbClr val="FFFF00"/>
              </a:solidFill>
              <a:latin typeface="+mn-lt"/>
              <a:ea typeface="華康中特圓體" panose="020F0809000000000000" pitchFamily="49" charset="-120"/>
              <a:cs typeface="Arial" panose="020B0604020202020204" pitchFamily="34" charset="0"/>
            </a:endParaRPr>
          </a:p>
        </p:txBody>
      </p:sp>
      <p:pic>
        <p:nvPicPr>
          <p:cNvPr id="6" name="圖片 5">
            <a:extLst>
              <a:ext uri="{FF2B5EF4-FFF2-40B4-BE49-F238E27FC236}">
                <a16:creationId xmlns:a16="http://schemas.microsoft.com/office/drawing/2014/main" id="{02089295-3509-47A5-829B-42EF40D55DF7}"/>
              </a:ext>
            </a:extLst>
          </p:cNvPr>
          <p:cNvPicPr>
            <a:picLocks noChangeAspect="1"/>
          </p:cNvPicPr>
          <p:nvPr/>
        </p:nvPicPr>
        <p:blipFill>
          <a:blip r:embed="rId2"/>
          <a:stretch>
            <a:fillRect/>
          </a:stretch>
        </p:blipFill>
        <p:spPr>
          <a:xfrm>
            <a:off x="5594429" y="0"/>
            <a:ext cx="6243112" cy="7478970"/>
          </a:xfrm>
          <a:prstGeom prst="rect">
            <a:avLst/>
          </a:prstGeom>
        </p:spPr>
      </p:pic>
      <p:sp>
        <p:nvSpPr>
          <p:cNvPr id="7" name="Google Shape;250;p34">
            <a:extLst>
              <a:ext uri="{FF2B5EF4-FFF2-40B4-BE49-F238E27FC236}">
                <a16:creationId xmlns:a16="http://schemas.microsoft.com/office/drawing/2014/main" id="{67C1770B-7AD9-4DFC-AB08-0DA2BA17D8B9}"/>
              </a:ext>
            </a:extLst>
          </p:cNvPr>
          <p:cNvSpPr/>
          <p:nvPr/>
        </p:nvSpPr>
        <p:spPr>
          <a:xfrm>
            <a:off x="129092" y="2528046"/>
            <a:ext cx="5335793" cy="259259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zh-TW" altLang="en-US" sz="4800" b="1" i="0" u="none" strike="noStrike" cap="none" dirty="0">
                <a:solidFill>
                  <a:srgbClr val="FFFF00"/>
                </a:solidFill>
                <a:latin typeface="Microsoft JhengHei"/>
                <a:ea typeface="Microsoft JhengHei"/>
                <a:cs typeface="Microsoft JhengHei"/>
                <a:sym typeface="Microsoft JhengHei"/>
              </a:rPr>
              <a:t>臺北市萬華區</a:t>
            </a:r>
            <a:endParaRPr lang="en-US" altLang="zh-TW" sz="4800" b="1" i="0" u="none" strike="noStrike" cap="none" dirty="0">
              <a:solidFill>
                <a:srgbClr val="FFFF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6600"/>
              <a:buFont typeface="Arial"/>
              <a:buNone/>
            </a:pPr>
            <a:r>
              <a:rPr lang="zh-TW" altLang="en-US" sz="4800" b="1" dirty="0">
                <a:solidFill>
                  <a:srgbClr val="FFFF00"/>
                </a:solidFill>
                <a:latin typeface="Microsoft JhengHei"/>
                <a:ea typeface="Microsoft JhengHei"/>
                <a:cs typeface="Microsoft JhengHei"/>
                <a:sym typeface="Microsoft JhengHei"/>
              </a:rPr>
              <a:t>萬大國民小學</a:t>
            </a:r>
            <a:endParaRPr lang="en-US" altLang="zh-TW" sz="4800" b="1" dirty="0">
              <a:solidFill>
                <a:srgbClr val="FFFF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6600"/>
              <a:buFont typeface="Arial"/>
              <a:buNone/>
            </a:pPr>
            <a:r>
              <a:rPr lang="zh-TW" altLang="en-US" sz="4800" b="1" dirty="0">
                <a:solidFill>
                  <a:srgbClr val="FFFF00"/>
                </a:solidFill>
                <a:latin typeface="Microsoft JhengHei"/>
                <a:ea typeface="Microsoft JhengHei"/>
                <a:cs typeface="Microsoft JhengHei"/>
                <a:sym typeface="Microsoft JhengHei"/>
              </a:rPr>
              <a:t>校舍配置平面圖</a:t>
            </a:r>
            <a:endParaRPr lang="en-US" altLang="zh-TW" sz="4800" b="1" dirty="0">
              <a:solidFill>
                <a:srgbClr val="FFFF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6600"/>
              <a:buFont typeface="Arial"/>
              <a:buNone/>
            </a:pPr>
            <a:endParaRPr sz="5400" b="1" i="0" u="none" strike="noStrike" cap="none" dirty="0">
              <a:solidFill>
                <a:srgbClr val="FFFF00"/>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1815054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00CE3D-F771-45B0-9E21-EC8D877E159F}"/>
              </a:ext>
            </a:extLst>
          </p:cNvPr>
          <p:cNvSpPr/>
          <p:nvPr/>
        </p:nvSpPr>
        <p:spPr>
          <a:xfrm>
            <a:off x="1386992" y="1112001"/>
            <a:ext cx="10084766" cy="4524315"/>
          </a:xfrm>
          <a:prstGeom prst="rect">
            <a:avLst/>
          </a:prstGeom>
          <a:solidFill>
            <a:srgbClr val="002060"/>
          </a:solidFill>
        </p:spPr>
        <p:txBody>
          <a:bodyPr wrap="square">
            <a:spAutoFit/>
          </a:bodyPr>
          <a:lstStyle/>
          <a:p>
            <a:r>
              <a:rPr lang="zh-TW" altLang="en-US" sz="4800" dirty="0">
                <a:solidFill>
                  <a:srgbClr val="FFFF00"/>
                </a:solidFill>
                <a:latin typeface="+mn-lt"/>
                <a:ea typeface="華康中特圓體" panose="020F0809000000000000" pitchFamily="49" charset="-120"/>
                <a:cs typeface="Arial" panose="020B0604020202020204" pitchFamily="34" charset="0"/>
              </a:rPr>
              <a:t>  </a:t>
            </a:r>
            <a:endParaRPr lang="en-US" altLang="zh-TW" sz="4800" dirty="0">
              <a:solidFill>
                <a:srgbClr val="FFFF00"/>
              </a:solidFill>
              <a:latin typeface="+mn-lt"/>
              <a:ea typeface="華康中特圓體" panose="020F0809000000000000" pitchFamily="49" charset="-120"/>
              <a:cs typeface="Arial" panose="020B0604020202020204" pitchFamily="34" charset="0"/>
            </a:endParaRPr>
          </a:p>
          <a:p>
            <a:r>
              <a:rPr lang="zh-TW" altLang="en-US" sz="4800" dirty="0">
                <a:solidFill>
                  <a:srgbClr val="FFFF00"/>
                </a:solidFill>
                <a:latin typeface="+mn-lt"/>
                <a:ea typeface="華康中特圓體" panose="020F0809000000000000" pitchFamily="49" charset="-120"/>
                <a:cs typeface="Arial" panose="020B0604020202020204" pitchFamily="34" charset="0"/>
              </a:rPr>
              <a:t>  請家長、教師於指定之可活動區域</a:t>
            </a:r>
            <a:endParaRPr lang="en-US" altLang="zh-TW" sz="4800" dirty="0">
              <a:solidFill>
                <a:srgbClr val="FFFF00"/>
              </a:solidFill>
              <a:latin typeface="+mn-lt"/>
              <a:ea typeface="華康中特圓體" panose="020F0809000000000000" pitchFamily="49" charset="-120"/>
              <a:cs typeface="Arial" panose="020B0604020202020204" pitchFamily="34" charset="0"/>
            </a:endParaRPr>
          </a:p>
          <a:p>
            <a:r>
              <a:rPr lang="zh-TW" altLang="en-US" sz="4800" dirty="0">
                <a:solidFill>
                  <a:srgbClr val="FFFF00"/>
                </a:solidFill>
                <a:latin typeface="+mn-lt"/>
                <a:ea typeface="華康中特圓體" panose="020F0809000000000000" pitchFamily="49" charset="-120"/>
                <a:cs typeface="Arial" panose="020B0604020202020204" pitchFamily="34" charset="0"/>
              </a:rPr>
              <a:t>  休息室休息，</a:t>
            </a:r>
            <a:r>
              <a:rPr lang="zh-TW" altLang="en-US" sz="4800" dirty="0">
                <a:solidFill>
                  <a:schemeClr val="accent6">
                    <a:lumMod val="60000"/>
                    <a:lumOff val="40000"/>
                  </a:schemeClr>
                </a:solidFill>
                <a:latin typeface="+mn-lt"/>
                <a:ea typeface="華康中特圓體" panose="020F0809000000000000" pitchFamily="49" charset="-120"/>
                <a:cs typeface="Arial" panose="020B0604020202020204" pitchFamily="34" charset="0"/>
              </a:rPr>
              <a:t>不得進入競賽場所或</a:t>
            </a:r>
            <a:endParaRPr lang="en-US" altLang="zh-TW" sz="4800" dirty="0">
              <a:solidFill>
                <a:schemeClr val="accent6">
                  <a:lumMod val="60000"/>
                  <a:lumOff val="40000"/>
                </a:schemeClr>
              </a:solidFill>
              <a:latin typeface="+mn-lt"/>
              <a:ea typeface="華康中特圓體" panose="020F0809000000000000" pitchFamily="49" charset="-120"/>
              <a:cs typeface="Arial" panose="020B0604020202020204" pitchFamily="34" charset="0"/>
            </a:endParaRPr>
          </a:p>
          <a:p>
            <a:r>
              <a:rPr lang="zh-TW" altLang="en-US" sz="4800" dirty="0">
                <a:solidFill>
                  <a:schemeClr val="accent6">
                    <a:lumMod val="60000"/>
                    <a:lumOff val="40000"/>
                  </a:schemeClr>
                </a:solidFill>
                <a:latin typeface="+mn-lt"/>
                <a:ea typeface="華康中特圓體" panose="020F0809000000000000" pitchFamily="49" charset="-120"/>
                <a:cs typeface="Arial" panose="020B0604020202020204" pitchFamily="34" charset="0"/>
              </a:rPr>
              <a:t>  準備室指導與賽學生</a:t>
            </a:r>
            <a:r>
              <a:rPr lang="zh-TW" altLang="en-US" sz="4800" dirty="0">
                <a:solidFill>
                  <a:srgbClr val="FFFF00"/>
                </a:solidFill>
                <a:latin typeface="+mn-lt"/>
                <a:ea typeface="華康中特圓體" panose="020F0809000000000000" pitchFamily="49" charset="-120"/>
                <a:cs typeface="Arial" panose="020B0604020202020204" pitchFamily="34" charset="0"/>
              </a:rPr>
              <a:t>，違者取消學</a:t>
            </a:r>
            <a:endParaRPr lang="en-US" altLang="zh-TW" sz="4800" dirty="0">
              <a:solidFill>
                <a:srgbClr val="FFFF00"/>
              </a:solidFill>
              <a:latin typeface="+mn-lt"/>
              <a:ea typeface="華康中特圓體" panose="020F0809000000000000" pitchFamily="49" charset="-120"/>
              <a:cs typeface="Arial" panose="020B0604020202020204" pitchFamily="34" charset="0"/>
            </a:endParaRPr>
          </a:p>
          <a:p>
            <a:r>
              <a:rPr lang="zh-TW" altLang="en-US" sz="4800" dirty="0">
                <a:solidFill>
                  <a:srgbClr val="FFFF00"/>
                </a:solidFill>
                <a:latin typeface="+mn-lt"/>
                <a:ea typeface="華康中特圓體" panose="020F0809000000000000" pitchFamily="49" charset="-120"/>
                <a:cs typeface="Arial" panose="020B0604020202020204" pitchFamily="34" charset="0"/>
              </a:rPr>
              <a:t>  生競賽權。</a:t>
            </a:r>
            <a:endParaRPr lang="en-US" altLang="zh-TW" sz="4800" dirty="0">
              <a:solidFill>
                <a:srgbClr val="FFFF00"/>
              </a:solidFill>
              <a:latin typeface="+mn-lt"/>
              <a:ea typeface="華康中特圓體" panose="020F0809000000000000" pitchFamily="49" charset="-120"/>
              <a:cs typeface="Arial" panose="020B0604020202020204" pitchFamily="34" charset="0"/>
            </a:endParaRPr>
          </a:p>
          <a:p>
            <a:endParaRPr lang="zh-TW" altLang="en-US" sz="4800" dirty="0">
              <a:solidFill>
                <a:srgbClr val="FFFF00"/>
              </a:solidFill>
              <a:latin typeface="+mn-lt"/>
              <a:ea typeface="華康中特圓體" panose="020F0809000000000000" pitchFamily="49" charset="-120"/>
              <a:cs typeface="Arial" panose="020B0604020202020204" pitchFamily="34" charset="0"/>
            </a:endParaRPr>
          </a:p>
        </p:txBody>
      </p:sp>
    </p:spTree>
    <p:extLst>
      <p:ext uri="{BB962C8B-B14F-4D97-AF65-F5344CB8AC3E}">
        <p14:creationId xmlns:p14="http://schemas.microsoft.com/office/powerpoint/2010/main" val="415088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6"/>
          <p:cNvPicPr preferRelativeResize="0"/>
          <p:nvPr/>
        </p:nvPicPr>
        <p:blipFill rotWithShape="1">
          <a:blip r:embed="rId3">
            <a:alphaModFix/>
          </a:blip>
          <a:srcRect/>
          <a:stretch/>
        </p:blipFill>
        <p:spPr>
          <a:xfrm>
            <a:off x="380703" y="663997"/>
            <a:ext cx="4264397" cy="4264397"/>
          </a:xfrm>
          <a:prstGeom prst="rect">
            <a:avLst/>
          </a:prstGeom>
          <a:noFill/>
          <a:ln>
            <a:noFill/>
          </a:ln>
        </p:spPr>
      </p:pic>
      <p:sp>
        <p:nvSpPr>
          <p:cNvPr id="59" name="Google Shape;59;p6"/>
          <p:cNvSpPr txBox="1"/>
          <p:nvPr/>
        </p:nvSpPr>
        <p:spPr>
          <a:xfrm>
            <a:off x="1316807" y="3328293"/>
            <a:ext cx="1761165" cy="1390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37"/>
              <a:buFont typeface="Arial"/>
              <a:buNone/>
            </a:pPr>
            <a:r>
              <a:rPr lang="zh-TW" sz="8437" b="0" i="0" u="none" strike="noStrike" cap="none">
                <a:solidFill>
                  <a:srgbClr val="00B050"/>
                </a:solidFill>
                <a:latin typeface="Arial"/>
                <a:ea typeface="Arial"/>
                <a:cs typeface="Arial"/>
                <a:sym typeface="Arial"/>
              </a:rPr>
              <a:t>01</a:t>
            </a:r>
            <a:endParaRPr sz="8437" b="0" i="0" u="none" strike="noStrike" cap="none">
              <a:solidFill>
                <a:srgbClr val="00B050"/>
              </a:solidFill>
              <a:latin typeface="Arial"/>
              <a:ea typeface="Arial"/>
              <a:cs typeface="Arial"/>
              <a:sym typeface="Arial"/>
            </a:endParaRPr>
          </a:p>
        </p:txBody>
      </p:sp>
      <p:cxnSp>
        <p:nvCxnSpPr>
          <p:cNvPr id="60" name="Google Shape;60;p6"/>
          <p:cNvCxnSpPr/>
          <p:nvPr/>
        </p:nvCxnSpPr>
        <p:spPr>
          <a:xfrm>
            <a:off x="6314266" y="3714725"/>
            <a:ext cx="0" cy="810268"/>
          </a:xfrm>
          <a:prstGeom prst="straightConnector1">
            <a:avLst/>
          </a:prstGeom>
          <a:noFill/>
          <a:ln w="9525" cap="flat" cmpd="sng">
            <a:solidFill>
              <a:srgbClr val="FFFFFF"/>
            </a:solidFill>
            <a:prstDash val="solid"/>
            <a:round/>
            <a:headEnd type="none" w="sm" len="sm"/>
            <a:tailEnd type="none" w="sm" len="sm"/>
          </a:ln>
        </p:spPr>
      </p:cxnSp>
      <p:sp>
        <p:nvSpPr>
          <p:cNvPr id="61" name="Google Shape;61;p6"/>
          <p:cNvSpPr/>
          <p:nvPr/>
        </p:nvSpPr>
        <p:spPr>
          <a:xfrm>
            <a:off x="4788337" y="3509330"/>
            <a:ext cx="5803741" cy="101566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23F4F"/>
              </a:buClr>
              <a:buSzPts val="6600"/>
              <a:buFont typeface="Microsoft JhengHei"/>
              <a:buNone/>
            </a:pPr>
            <a:r>
              <a:rPr lang="zh-TW" sz="6600" b="1" i="0" u="none" strike="noStrike" cap="none" dirty="0">
                <a:solidFill>
                  <a:srgbClr val="323F4F"/>
                </a:solidFill>
                <a:latin typeface="Microsoft JhengHei"/>
                <a:ea typeface="Microsoft JhengHei"/>
                <a:cs typeface="Microsoft JhengHei"/>
                <a:sym typeface="Microsoft JhengHei"/>
              </a:rPr>
              <a:t>競賽資料確認</a:t>
            </a:r>
            <a:endParaRPr sz="6600" b="1" i="0" u="none" strike="noStrike" cap="none" dirty="0">
              <a:solidFill>
                <a:srgbClr val="323F4F"/>
              </a:solidFill>
              <a:latin typeface="Microsoft JhengHei"/>
              <a:ea typeface="Microsoft JhengHei"/>
              <a:cs typeface="Microsoft JhengHei"/>
              <a:sym typeface="Microsoft JhengHe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p:nvPr/>
        </p:nvSpPr>
        <p:spPr>
          <a:xfrm>
            <a:off x="668735" y="231949"/>
            <a:ext cx="11233248" cy="5328592"/>
          </a:xfrm>
          <a:prstGeom prst="rect">
            <a:avLst/>
          </a:prstGeom>
          <a:solidFill>
            <a:srgbClr val="00206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8000"/>
              <a:buFont typeface="Arial"/>
              <a:buNone/>
            </a:pPr>
            <a:r>
              <a:rPr lang="zh-TW" sz="8000" b="1" i="0" u="none" strike="noStrike" cap="none" dirty="0">
                <a:solidFill>
                  <a:srgbClr val="FFFF00"/>
                </a:solidFill>
                <a:latin typeface="Arial"/>
                <a:ea typeface="Arial"/>
                <a:cs typeface="Arial"/>
                <a:sym typeface="Arial"/>
              </a:rPr>
              <a:t>請各校務必</a:t>
            </a:r>
            <a:endParaRPr sz="8000" b="1" i="0" u="none" strike="noStrike" cap="none" dirty="0">
              <a:solidFill>
                <a:srgbClr val="FFFF00"/>
              </a:solidFill>
              <a:latin typeface="Arial"/>
              <a:ea typeface="Arial"/>
              <a:cs typeface="Arial"/>
              <a:sym typeface="Arial"/>
            </a:endParaRPr>
          </a:p>
          <a:p>
            <a:pPr marL="0" marR="0" lvl="0" indent="0" algn="ctr" rtl="0">
              <a:lnSpc>
                <a:spcPct val="100000"/>
              </a:lnSpc>
              <a:spcBef>
                <a:spcPts val="1000"/>
              </a:spcBef>
              <a:spcAft>
                <a:spcPts val="0"/>
              </a:spcAft>
              <a:buClr>
                <a:srgbClr val="FFFF00"/>
              </a:buClr>
              <a:buSzPts val="8000"/>
              <a:buFont typeface="Arial"/>
              <a:buNone/>
            </a:pPr>
            <a:r>
              <a:rPr lang="zh-TW" sz="8000" b="1" i="0" u="none" strike="noStrike" cap="none" dirty="0">
                <a:solidFill>
                  <a:srgbClr val="FFFF00"/>
                </a:solidFill>
                <a:latin typeface="Arial"/>
                <a:ea typeface="Arial"/>
                <a:cs typeface="Arial"/>
                <a:sym typeface="Arial"/>
              </a:rPr>
              <a:t>詳閱競賽辦法，</a:t>
            </a:r>
            <a:endParaRPr sz="8000" b="1" i="0" u="none" strike="noStrike" cap="none" dirty="0">
              <a:solidFill>
                <a:srgbClr val="FFFF00"/>
              </a:solidFill>
              <a:latin typeface="Arial"/>
              <a:ea typeface="Arial"/>
              <a:cs typeface="Arial"/>
              <a:sym typeface="Arial"/>
            </a:endParaRPr>
          </a:p>
          <a:p>
            <a:pPr marL="0" marR="0" lvl="0" indent="0" algn="ctr" rtl="0">
              <a:lnSpc>
                <a:spcPct val="100000"/>
              </a:lnSpc>
              <a:spcBef>
                <a:spcPts val="1000"/>
              </a:spcBef>
              <a:spcAft>
                <a:spcPts val="0"/>
              </a:spcAft>
              <a:buClr>
                <a:srgbClr val="FFFF00"/>
              </a:buClr>
              <a:buSzPts val="8000"/>
              <a:buFont typeface="Arial"/>
              <a:buNone/>
            </a:pPr>
            <a:r>
              <a:rPr lang="zh-TW" sz="8000" b="1" i="0" u="none" strike="noStrike" cap="none" dirty="0">
                <a:solidFill>
                  <a:srgbClr val="FFFF00"/>
                </a:solidFill>
                <a:latin typeface="Arial"/>
                <a:ea typeface="Arial"/>
                <a:cs typeface="Arial"/>
                <a:sym typeface="Arial"/>
              </a:rPr>
              <a:t>以利維護選手權益。</a:t>
            </a:r>
            <a:endParaRPr sz="8000" b="1" i="0" u="none" strike="noStrike" cap="none" dirty="0">
              <a:solidFill>
                <a:srgbClr val="FFFF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p:nvPr/>
        </p:nvSpPr>
        <p:spPr>
          <a:xfrm>
            <a:off x="268020" y="4905139"/>
            <a:ext cx="775136"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00"/>
              <a:buFont typeface="Calibri"/>
              <a:buNone/>
            </a:pPr>
            <a:r>
              <a:rPr lang="zh-TW" sz="100" b="0" i="0" u="none" strike="noStrike" cap="none">
                <a:solidFill>
                  <a:srgbClr val="FFFFFF"/>
                </a:solidFill>
                <a:latin typeface="Calibri"/>
                <a:ea typeface="Calibri"/>
                <a:cs typeface="Calibri"/>
                <a:sym typeface="Calibri"/>
              </a:rPr>
              <a:t>PPT模板下载：www.1ppt.com/moban/     行业PPT模板：www.1ppt.com/hangye/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00"/>
              <a:buFont typeface="Calibri"/>
              <a:buNone/>
            </a:pPr>
            <a:r>
              <a:rPr lang="zh-TW" sz="100" b="0" i="0" u="none" strike="noStrike" cap="none">
                <a:solidFill>
                  <a:srgbClr val="FFFFFF"/>
                </a:solidFill>
                <a:latin typeface="Calibri"/>
                <a:ea typeface="Calibri"/>
                <a:cs typeface="Calibri"/>
                <a:sym typeface="Calibri"/>
              </a:rPr>
              <a:t>节日PPT模板：www.1ppt.com/jieri/           PPT素材下载：www.1ppt.com/sucai/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00"/>
              <a:buFont typeface="Calibri"/>
              <a:buNone/>
            </a:pPr>
            <a:r>
              <a:rPr lang="zh-TW" sz="100" b="0" i="0" u="none" strike="noStrike" cap="none">
                <a:solidFill>
                  <a:srgbClr val="FFFFFF"/>
                </a:solidFill>
                <a:latin typeface="Calibri"/>
                <a:ea typeface="Calibri"/>
                <a:cs typeface="Calibri"/>
                <a:sym typeface="Calibri"/>
              </a:rPr>
              <a:t>PPT背景图片：www.1ppt.com/beijing/      PPT图表下载：www.1ppt.com/tubiao/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00"/>
              <a:buFont typeface="Calibri"/>
              <a:buNone/>
            </a:pPr>
            <a:r>
              <a:rPr lang="zh-TW" sz="100" b="0" i="0" u="none" strike="noStrike" cap="none">
                <a:solidFill>
                  <a:srgbClr val="FFFFFF"/>
                </a:solidFill>
                <a:latin typeface="Calibri"/>
                <a:ea typeface="Calibri"/>
                <a:cs typeface="Calibri"/>
                <a:sym typeface="Calibri"/>
              </a:rPr>
              <a:t>优秀PPT下载：www.1ppt.com/xiazai/        PPT教程： www.1ppt.com/powerpoint/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00"/>
              <a:buFont typeface="Calibri"/>
              <a:buNone/>
            </a:pPr>
            <a:r>
              <a:rPr lang="zh-TW" sz="100" b="0" i="0" u="none" strike="noStrike" cap="none">
                <a:solidFill>
                  <a:srgbClr val="FFFFFF"/>
                </a:solidFill>
                <a:latin typeface="Calibri"/>
                <a:ea typeface="Calibri"/>
                <a:cs typeface="Calibri"/>
                <a:sym typeface="Calibri"/>
              </a:rPr>
              <a:t>Word教程： www.1ppt.com/word/              Excel教程：www.1ppt.com/excel/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00"/>
              <a:buFont typeface="Calibri"/>
              <a:buNone/>
            </a:pPr>
            <a:r>
              <a:rPr lang="zh-TW" sz="100" b="0" i="0" u="none" strike="noStrike" cap="none">
                <a:solidFill>
                  <a:srgbClr val="FFFFFF"/>
                </a:solidFill>
                <a:latin typeface="Calibri"/>
                <a:ea typeface="Calibri"/>
                <a:cs typeface="Calibri"/>
                <a:sym typeface="Calibri"/>
              </a:rPr>
              <a:t>资料下载：www.1ppt.com/ziliao/                PPT课件下载：www.1ppt.com/kejian/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00"/>
              <a:buFont typeface="Calibri"/>
              <a:buNone/>
            </a:pPr>
            <a:r>
              <a:rPr lang="zh-TW" sz="100" b="0" i="0" u="none" strike="noStrike" cap="none">
                <a:solidFill>
                  <a:srgbClr val="FFFFFF"/>
                </a:solidFill>
                <a:latin typeface="Calibri"/>
                <a:ea typeface="Calibri"/>
                <a:cs typeface="Calibri"/>
                <a:sym typeface="Calibri"/>
              </a:rPr>
              <a:t>范文下载：www.1ppt.com/fanwen/             试卷下载：www.1ppt.com/shiti/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00"/>
              <a:buFont typeface="Calibri"/>
              <a:buNone/>
            </a:pPr>
            <a:r>
              <a:rPr lang="zh-TW" sz="100" b="0" i="0" u="none" strike="noStrike" cap="none">
                <a:solidFill>
                  <a:srgbClr val="FFFFFF"/>
                </a:solidFill>
                <a:latin typeface="Calibri"/>
                <a:ea typeface="Calibri"/>
                <a:cs typeface="Calibri"/>
                <a:sym typeface="Calibri"/>
              </a:rPr>
              <a:t>教案下载：www.1ppt.com/jiaoan/        PPT论坛：www.1ppt.cn</a:t>
            </a:r>
            <a:endParaRPr sz="1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00"/>
              <a:buFont typeface="Calibri"/>
              <a:buNone/>
            </a:pPr>
            <a:r>
              <a:rPr lang="zh-TW" sz="100" b="0" i="0" u="none" strike="noStrike" cap="none">
                <a:solidFill>
                  <a:srgbClr val="FFFFFF"/>
                </a:solidFill>
                <a:latin typeface="Calibri"/>
                <a:ea typeface="Calibri"/>
                <a:cs typeface="Calibri"/>
                <a:sym typeface="Calibri"/>
              </a:rPr>
              <a:t> </a:t>
            </a:r>
            <a:endParaRPr sz="100" b="0" i="0" u="none" strike="noStrike" cap="none">
              <a:solidFill>
                <a:srgbClr val="FFFFFF"/>
              </a:solidFill>
              <a:latin typeface="Calibri"/>
              <a:ea typeface="Calibri"/>
              <a:cs typeface="Calibri"/>
              <a:sym typeface="Calibri"/>
            </a:endParaRPr>
          </a:p>
        </p:txBody>
      </p:sp>
      <p:pic>
        <p:nvPicPr>
          <p:cNvPr id="280" name="Google Shape;280;p37"/>
          <p:cNvPicPr preferRelativeResize="0"/>
          <p:nvPr/>
        </p:nvPicPr>
        <p:blipFill rotWithShape="1">
          <a:blip r:embed="rId3">
            <a:alphaModFix/>
          </a:blip>
          <a:srcRect/>
          <a:stretch/>
        </p:blipFill>
        <p:spPr>
          <a:xfrm>
            <a:off x="236687" y="0"/>
            <a:ext cx="7232650" cy="7232650"/>
          </a:xfrm>
          <a:prstGeom prst="rect">
            <a:avLst/>
          </a:prstGeom>
          <a:noFill/>
          <a:ln>
            <a:noFill/>
          </a:ln>
        </p:spPr>
      </p:pic>
      <p:sp>
        <p:nvSpPr>
          <p:cNvPr id="281" name="Google Shape;281;p37"/>
          <p:cNvSpPr txBox="1"/>
          <p:nvPr/>
        </p:nvSpPr>
        <p:spPr>
          <a:xfrm>
            <a:off x="8013551" y="4520418"/>
            <a:ext cx="417646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DFKai-SB"/>
              <a:buNone/>
            </a:pPr>
            <a:r>
              <a:rPr lang="zh-TW" sz="4400" b="1" i="0" u="none" strike="noStrike" cap="none" dirty="0">
                <a:solidFill>
                  <a:srgbClr val="002060"/>
                </a:solidFill>
                <a:latin typeface="王漢宗細黑體繁" panose="02000500000000000000" pitchFamily="2" charset="-120"/>
                <a:ea typeface="王漢宗細黑體繁" panose="02000500000000000000" pitchFamily="2" charset="-120"/>
                <a:cs typeface="DFKai-SB"/>
                <a:sym typeface="DFKai-SB"/>
              </a:rPr>
              <a:t>報告完畢</a:t>
            </a:r>
            <a:endParaRPr sz="4400" b="1" i="0" u="none" strike="noStrike" cap="none" dirty="0">
              <a:solidFill>
                <a:srgbClr val="002060"/>
              </a:solidFill>
              <a:latin typeface="王漢宗細黑體繁" panose="02000500000000000000" pitchFamily="2" charset="-120"/>
              <a:ea typeface="王漢宗細黑體繁" panose="02000500000000000000" pitchFamily="2" charset="-120"/>
              <a:cs typeface="DFKai-SB"/>
              <a:sym typeface="DFKai-SB"/>
            </a:endParaRPr>
          </a:p>
          <a:p>
            <a:pPr marL="0" marR="0" lvl="0" indent="0" algn="l" rtl="0">
              <a:lnSpc>
                <a:spcPct val="100000"/>
              </a:lnSpc>
              <a:spcBef>
                <a:spcPts val="0"/>
              </a:spcBef>
              <a:spcAft>
                <a:spcPts val="0"/>
              </a:spcAft>
              <a:buClr>
                <a:srgbClr val="002060"/>
              </a:buClr>
              <a:buSzPts val="4400"/>
              <a:buFont typeface="DFKai-SB"/>
              <a:buNone/>
            </a:pPr>
            <a:r>
              <a:rPr lang="zh-TW" sz="4400" b="1" i="0" u="none" strike="noStrike" cap="none" dirty="0">
                <a:solidFill>
                  <a:srgbClr val="002060"/>
                </a:solidFill>
                <a:latin typeface="王漢宗細黑體繁" panose="02000500000000000000" pitchFamily="2" charset="-120"/>
                <a:ea typeface="王漢宗細黑體繁" panose="02000500000000000000" pitchFamily="2" charset="-120"/>
                <a:cs typeface="DFKai-SB"/>
                <a:sym typeface="DFKai-SB"/>
              </a:rPr>
              <a:t>謝謝您的參與！</a:t>
            </a:r>
            <a:endParaRPr sz="4400" b="1" i="0" u="none" strike="noStrike" cap="none" dirty="0">
              <a:solidFill>
                <a:srgbClr val="002060"/>
              </a:solidFill>
              <a:latin typeface="王漢宗細黑體繁" panose="02000500000000000000" pitchFamily="2" charset="-120"/>
              <a:ea typeface="王漢宗細黑體繁" panose="02000500000000000000" pitchFamily="2" charset="-120"/>
              <a:cs typeface="DFKai-SB"/>
              <a:sym typeface="DFKai-S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7"/>
          <p:cNvSpPr txBox="1"/>
          <p:nvPr/>
        </p:nvSpPr>
        <p:spPr>
          <a:xfrm>
            <a:off x="668735" y="231949"/>
            <a:ext cx="11233248" cy="1152128"/>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a:solidFill>
                  <a:schemeClr val="lt1"/>
                </a:solidFill>
                <a:latin typeface="Arial"/>
                <a:ea typeface="Arial"/>
                <a:cs typeface="Arial"/>
                <a:sym typeface="Arial"/>
              </a:rPr>
              <a:t>競賽資料確認：報名資料</a:t>
            </a:r>
            <a:endParaRPr sz="4800" b="1" i="0" u="none" strike="noStrike" cap="none">
              <a:solidFill>
                <a:schemeClr val="lt1"/>
              </a:solidFill>
              <a:latin typeface="Arial"/>
              <a:ea typeface="Arial"/>
              <a:cs typeface="Arial"/>
              <a:sym typeface="Arial"/>
            </a:endParaRPr>
          </a:p>
        </p:txBody>
      </p:sp>
      <p:sp>
        <p:nvSpPr>
          <p:cNvPr id="68" name="Google Shape;68;p7"/>
          <p:cNvSpPr txBox="1"/>
          <p:nvPr/>
        </p:nvSpPr>
        <p:spPr>
          <a:xfrm>
            <a:off x="596727" y="1672109"/>
            <a:ext cx="11233248" cy="4464496"/>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228600" algn="l" rtl="0">
              <a:lnSpc>
                <a:spcPct val="102272"/>
              </a:lnSpc>
              <a:spcBef>
                <a:spcPts val="0"/>
              </a:spcBef>
              <a:spcAft>
                <a:spcPts val="0"/>
              </a:spcAft>
              <a:buClr>
                <a:schemeClr val="lt1"/>
              </a:buClr>
              <a:buSzPts val="3200"/>
              <a:buFont typeface="Arial"/>
              <a:buChar char="•"/>
            </a:pPr>
            <a:r>
              <a:rPr lang="zh-TW" sz="3200" b="0" i="0" u="none" strike="noStrike" cap="none" dirty="0">
                <a:solidFill>
                  <a:schemeClr val="lt1"/>
                </a:solidFill>
                <a:latin typeface="DFKai-SB"/>
                <a:ea typeface="DFKai-SB"/>
                <a:cs typeface="DFKai-SB"/>
                <a:sym typeface="DFKai-SB"/>
              </a:rPr>
              <a:t>各校倘因指導教師職務調整或參賽選手轉學等需更改報名資料者，一律於領隊會議時檢具正式說明資料提出更正，</a:t>
            </a:r>
            <a:r>
              <a:rPr lang="zh-TW" sz="4400" b="1" i="0" u="none" strike="noStrike" cap="none" dirty="0">
                <a:solidFill>
                  <a:srgbClr val="FFFF00"/>
                </a:solidFill>
                <a:latin typeface="DFKai-SB"/>
                <a:ea typeface="DFKai-SB"/>
                <a:cs typeface="DFKai-SB"/>
                <a:sym typeface="DFKai-SB"/>
              </a:rPr>
              <a:t>各項報名資料於領隊會議確認後，不得更改</a:t>
            </a:r>
            <a:r>
              <a:rPr lang="zh-TW" sz="3200" b="0" i="0" u="none" strike="noStrike" cap="none" dirty="0">
                <a:solidFill>
                  <a:schemeClr val="lt1"/>
                </a:solidFill>
                <a:latin typeface="DFKai-SB"/>
                <a:ea typeface="DFKai-SB"/>
                <a:cs typeface="DFKai-SB"/>
                <a:sym typeface="DFKai-SB"/>
              </a:rPr>
              <a:t>。如因學校行政作業疏失影響學生參賽權益或發現競賽員未符合參賽資格等情事，教育局將檢討相關人員責任。</a:t>
            </a:r>
            <a:endParaRPr sz="3200" b="0" i="0" u="none" strike="noStrike" cap="none" dirty="0">
              <a:solidFill>
                <a:schemeClr val="lt1"/>
              </a:solidFill>
              <a:latin typeface="DFKai-SB"/>
              <a:ea typeface="DFKai-SB"/>
              <a:cs typeface="DFKai-SB"/>
              <a:sym typeface="DFKai-S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8"/>
          <p:cNvSpPr txBox="1"/>
          <p:nvPr/>
        </p:nvSpPr>
        <p:spPr>
          <a:xfrm>
            <a:off x="668735" y="231949"/>
            <a:ext cx="11233248" cy="1152128"/>
          </a:xfrm>
          <a:prstGeom prst="rect">
            <a:avLst/>
          </a:prstGeom>
          <a:solidFill>
            <a:srgbClr val="0070C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4800"/>
              <a:buFont typeface="Arial"/>
              <a:buNone/>
            </a:pPr>
            <a:r>
              <a:rPr lang="zh-TW" sz="4800" b="1" i="0" u="none" strike="noStrike" cap="none">
                <a:solidFill>
                  <a:schemeClr val="lt1"/>
                </a:solidFill>
                <a:latin typeface="Arial"/>
                <a:ea typeface="Arial"/>
                <a:cs typeface="Arial"/>
                <a:sym typeface="Arial"/>
              </a:rPr>
              <a:t>競賽資料確認：歌唱組的曲譜資料</a:t>
            </a:r>
            <a:endParaRPr sz="4800" b="1" i="0" u="none" strike="noStrike" cap="none">
              <a:solidFill>
                <a:schemeClr val="lt1"/>
              </a:solidFill>
              <a:latin typeface="Arial"/>
              <a:ea typeface="Arial"/>
              <a:cs typeface="Arial"/>
              <a:sym typeface="Arial"/>
            </a:endParaRPr>
          </a:p>
        </p:txBody>
      </p:sp>
      <p:sp>
        <p:nvSpPr>
          <p:cNvPr id="74" name="Google Shape;74;p8"/>
          <p:cNvSpPr txBox="1"/>
          <p:nvPr/>
        </p:nvSpPr>
        <p:spPr>
          <a:xfrm>
            <a:off x="668735" y="1528093"/>
            <a:ext cx="11161240" cy="4608512"/>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25000"/>
              </a:lnSpc>
              <a:spcBef>
                <a:spcPts val="0"/>
              </a:spcBef>
              <a:spcAft>
                <a:spcPts val="0"/>
              </a:spcAft>
              <a:buClr>
                <a:schemeClr val="lt1"/>
              </a:buClr>
              <a:buSzPts val="3200"/>
              <a:buFont typeface="Arial"/>
              <a:buNone/>
            </a:pPr>
            <a:r>
              <a:rPr lang="zh-TW" sz="3200" b="1" i="0" u="none" strike="noStrike" cap="none" dirty="0">
                <a:solidFill>
                  <a:schemeClr val="lt1"/>
                </a:solidFill>
                <a:latin typeface="DFKai-SB"/>
                <a:ea typeface="DFKai-SB"/>
                <a:cs typeface="DFKai-SB"/>
                <a:sym typeface="DFKai-SB"/>
              </a:rPr>
              <a:t>報名參加</a:t>
            </a:r>
            <a:r>
              <a:rPr lang="zh-TW" altLang="en-US" sz="3200" b="1" i="0" u="none" strike="noStrike" cap="none" dirty="0">
                <a:solidFill>
                  <a:schemeClr val="lt1"/>
                </a:solidFill>
                <a:latin typeface="DFKai-SB"/>
                <a:ea typeface="DFKai-SB"/>
                <a:cs typeface="DFKai-SB"/>
                <a:sym typeface="DFKai-SB"/>
              </a:rPr>
              <a:t>臺灣</a:t>
            </a:r>
            <a:r>
              <a:rPr lang="zh-TW" sz="3200" b="1" i="0" u="none" strike="noStrike" cap="none" dirty="0">
                <a:solidFill>
                  <a:schemeClr val="lt1"/>
                </a:solidFill>
                <a:latin typeface="DFKai-SB"/>
                <a:ea typeface="DFKai-SB"/>
                <a:cs typeface="DFKai-SB"/>
                <a:sym typeface="DFKai-SB"/>
              </a:rPr>
              <a:t>原住民族語歌唱組競賽，</a:t>
            </a:r>
            <a:r>
              <a:rPr lang="zh-TW" sz="4800" b="1" i="0" u="none" strike="noStrike" cap="none" dirty="0">
                <a:solidFill>
                  <a:srgbClr val="FFFF00"/>
                </a:solidFill>
                <a:latin typeface="DFKai-SB"/>
                <a:ea typeface="DFKai-SB"/>
                <a:cs typeface="DFKai-SB"/>
                <a:sym typeface="DFKai-SB"/>
              </a:rPr>
              <a:t>經完成報名事宜後，即不得更改參賽族歌唱組曲譜</a:t>
            </a:r>
            <a:r>
              <a:rPr lang="zh-TW" sz="4800" b="1" i="0" u="none" strike="noStrike" cap="none" dirty="0">
                <a:solidFill>
                  <a:schemeClr val="lt1"/>
                </a:solidFill>
                <a:latin typeface="Arial"/>
                <a:ea typeface="Arial"/>
                <a:cs typeface="Arial"/>
                <a:sym typeface="Arial"/>
              </a:rPr>
              <a:t>。</a:t>
            </a:r>
            <a:endParaRPr sz="4800" b="1" i="0" u="none" strike="noStrike" cap="none" dirty="0">
              <a:solidFill>
                <a:schemeClr val="lt1"/>
              </a:solidFill>
              <a:latin typeface="Arial"/>
              <a:ea typeface="Arial"/>
              <a:cs typeface="Arial"/>
              <a:sym typeface="Arial"/>
            </a:endParaRPr>
          </a:p>
          <a:p>
            <a:pPr marL="0" marR="0" lvl="0" indent="0" algn="l" rtl="0">
              <a:lnSpc>
                <a:spcPct val="125000"/>
              </a:lnSpc>
              <a:spcBef>
                <a:spcPts val="1000"/>
              </a:spcBef>
              <a:spcAft>
                <a:spcPts val="0"/>
              </a:spcAft>
              <a:buClr>
                <a:schemeClr val="lt1"/>
              </a:buClr>
              <a:buSzPts val="3200"/>
              <a:buFont typeface="Arial"/>
              <a:buNone/>
            </a:pPr>
            <a:endParaRPr sz="3200" b="1" i="0" u="none" strike="noStrike" cap="none" dirty="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9"/>
          <p:cNvPicPr preferRelativeResize="0"/>
          <p:nvPr/>
        </p:nvPicPr>
        <p:blipFill rotWithShape="1">
          <a:blip r:embed="rId3">
            <a:alphaModFix/>
          </a:blip>
          <a:srcRect/>
          <a:stretch/>
        </p:blipFill>
        <p:spPr>
          <a:xfrm>
            <a:off x="2540943" y="808013"/>
            <a:ext cx="4264397" cy="4264397"/>
          </a:xfrm>
          <a:prstGeom prst="rect">
            <a:avLst/>
          </a:prstGeom>
          <a:noFill/>
          <a:ln>
            <a:noFill/>
          </a:ln>
        </p:spPr>
      </p:pic>
      <p:sp>
        <p:nvSpPr>
          <p:cNvPr id="80" name="Google Shape;80;p9"/>
          <p:cNvSpPr txBox="1"/>
          <p:nvPr/>
        </p:nvSpPr>
        <p:spPr>
          <a:xfrm>
            <a:off x="3608081" y="3404456"/>
            <a:ext cx="1761165" cy="1390658"/>
          </a:xfrm>
          <a:prstGeom prst="rect">
            <a:avLst/>
          </a:prstGeom>
          <a:noFill/>
          <a:ln>
            <a:noFill/>
          </a:ln>
        </p:spPr>
        <p:txBody>
          <a:bodyPr spcFirstLastPara="1" wrap="square" lIns="91425" tIns="45700" rIns="91425" bIns="45700" anchor="t" anchorCtr="0">
            <a:spAutoFit/>
          </a:bodyPr>
          <a:lstStyle/>
          <a:p>
            <a:pPr lvl="0" algn="ctr">
              <a:buSzPts val="8437"/>
            </a:pPr>
            <a:r>
              <a:rPr lang="en-US" altLang="zh-TW" sz="8437" dirty="0">
                <a:solidFill>
                  <a:srgbClr val="00B050"/>
                </a:solidFill>
              </a:rPr>
              <a:t>2-1</a:t>
            </a:r>
            <a:endParaRPr lang="zh-TW" altLang="en-US" sz="8437" dirty="0">
              <a:solidFill>
                <a:srgbClr val="00B050"/>
              </a:solidFill>
            </a:endParaRPr>
          </a:p>
        </p:txBody>
      </p:sp>
      <p:cxnSp>
        <p:nvCxnSpPr>
          <p:cNvPr id="81" name="Google Shape;81;p9"/>
          <p:cNvCxnSpPr/>
          <p:nvPr/>
        </p:nvCxnSpPr>
        <p:spPr>
          <a:xfrm>
            <a:off x="6314266" y="3714725"/>
            <a:ext cx="0" cy="810268"/>
          </a:xfrm>
          <a:prstGeom prst="straightConnector1">
            <a:avLst/>
          </a:prstGeom>
          <a:noFill/>
          <a:ln w="9525" cap="flat" cmpd="sng">
            <a:solidFill>
              <a:srgbClr val="FFFFFF"/>
            </a:solidFill>
            <a:prstDash val="solid"/>
            <a:round/>
            <a:headEnd type="none" w="sm" len="sm"/>
            <a:tailEnd type="none" w="sm" len="sm"/>
          </a:ln>
        </p:spPr>
      </p:cxnSp>
      <p:sp>
        <p:nvSpPr>
          <p:cNvPr id="82" name="Google Shape;82;p9"/>
          <p:cNvSpPr/>
          <p:nvPr/>
        </p:nvSpPr>
        <p:spPr>
          <a:xfrm>
            <a:off x="6314265" y="3783040"/>
            <a:ext cx="5299685" cy="101566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23F4F"/>
              </a:buClr>
              <a:buSzPts val="6600"/>
              <a:buFont typeface="Microsoft JhengHei"/>
              <a:buNone/>
            </a:pPr>
            <a:r>
              <a:rPr lang="zh-TW" sz="6600" b="1" i="0" u="none" strike="noStrike" cap="none">
                <a:solidFill>
                  <a:srgbClr val="323F4F"/>
                </a:solidFill>
                <a:latin typeface="Microsoft JhengHei"/>
                <a:ea typeface="Microsoft JhengHei"/>
                <a:cs typeface="Microsoft JhengHei"/>
                <a:sym typeface="Microsoft JhengHei"/>
              </a:rPr>
              <a:t>賽前溫馨提醒</a:t>
            </a:r>
            <a:endParaRPr sz="6600" b="1" i="0" u="none" strike="noStrike" cap="none">
              <a:solidFill>
                <a:srgbClr val="323F4F"/>
              </a:solidFill>
              <a:latin typeface="Microsoft JhengHei"/>
              <a:ea typeface="Microsoft JhengHei"/>
              <a:cs typeface="Microsoft JhengHei"/>
              <a:sym typeface="Microsoft Jheng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p:nvPr/>
        </p:nvSpPr>
        <p:spPr>
          <a:xfrm>
            <a:off x="596727" y="272273"/>
            <a:ext cx="11233248" cy="1152128"/>
          </a:xfrm>
          <a:prstGeom prst="rect">
            <a:avLst/>
          </a:prstGeom>
          <a:solidFill>
            <a:srgbClr val="00206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42187"/>
              </a:lnSpc>
              <a:spcBef>
                <a:spcPts val="0"/>
              </a:spcBef>
              <a:spcAft>
                <a:spcPts val="0"/>
              </a:spcAft>
              <a:buNone/>
            </a:pPr>
            <a:r>
              <a:rPr lang="zh-TW" sz="4800" b="0" i="0" u="none" strike="noStrike" cap="none">
                <a:solidFill>
                  <a:schemeClr val="lt1"/>
                </a:solidFill>
                <a:latin typeface="Microsoft JhengHei"/>
                <a:ea typeface="Microsoft JhengHei"/>
                <a:cs typeface="Microsoft JhengHei"/>
                <a:sym typeface="Microsoft JhengHei"/>
              </a:rPr>
              <a:t>敬請各校領隊務必提醒各競賽選手：</a:t>
            </a:r>
            <a:endParaRPr sz="4800" b="0" i="0" u="none" strike="noStrike" cap="none">
              <a:solidFill>
                <a:schemeClr val="lt1"/>
              </a:solidFill>
              <a:latin typeface="Microsoft JhengHei"/>
              <a:ea typeface="Microsoft JhengHei"/>
              <a:cs typeface="Microsoft JhengHei"/>
              <a:sym typeface="Microsoft JhengHei"/>
            </a:endParaRPr>
          </a:p>
        </p:txBody>
      </p:sp>
      <p:sp>
        <p:nvSpPr>
          <p:cNvPr id="88" name="Google Shape;88;p10"/>
          <p:cNvSpPr txBox="1"/>
          <p:nvPr/>
        </p:nvSpPr>
        <p:spPr>
          <a:xfrm>
            <a:off x="596727" y="1550504"/>
            <a:ext cx="11233248" cy="5682146"/>
          </a:xfrm>
          <a:prstGeom prst="rect">
            <a:avLst/>
          </a:prstGeom>
          <a:solidFill>
            <a:srgbClr val="00206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Arial"/>
              <a:buNone/>
            </a:pPr>
            <a:endParaRPr sz="4000" b="1" i="0" u="none" strike="noStrike" cap="none" dirty="0">
              <a:solidFill>
                <a:schemeClr val="lt1"/>
              </a:solidFill>
              <a:latin typeface="Arial"/>
              <a:ea typeface="Arial"/>
              <a:cs typeface="Arial"/>
              <a:sym typeface="Arial"/>
            </a:endParaRPr>
          </a:p>
          <a:p>
            <a:pPr marL="428625" marR="0" lvl="0" indent="-238125" algn="l" rtl="0">
              <a:lnSpc>
                <a:spcPct val="100000"/>
              </a:lnSpc>
              <a:spcBef>
                <a:spcPts val="0"/>
              </a:spcBef>
              <a:spcAft>
                <a:spcPts val="0"/>
              </a:spcAft>
              <a:buClr>
                <a:schemeClr val="hlink"/>
              </a:buClr>
              <a:buSzPts val="3000"/>
              <a:buFont typeface="Noto Sans Symbols"/>
              <a:buNone/>
            </a:pPr>
            <a:endParaRPr sz="4000" b="0" i="0" u="none" strike="noStrike" cap="none" dirty="0">
              <a:solidFill>
                <a:schemeClr val="lt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None/>
            </a:pPr>
            <a:endParaRPr sz="4000" b="0" i="0" u="none" strike="noStrike" cap="none" dirty="0">
              <a:solidFill>
                <a:schemeClr val="lt1"/>
              </a:solidFill>
              <a:latin typeface="Microsoft JhengHei"/>
              <a:ea typeface="Microsoft JhengHei"/>
              <a:cs typeface="Microsoft JhengHei"/>
              <a:sym typeface="Microsoft JhengHei"/>
            </a:endParaRPr>
          </a:p>
          <a:p>
            <a:pPr marL="428625" marR="0" lvl="0" indent="-238125" algn="l" rtl="0">
              <a:lnSpc>
                <a:spcPct val="100000"/>
              </a:lnSpc>
              <a:spcBef>
                <a:spcPts val="0"/>
              </a:spcBef>
              <a:spcAft>
                <a:spcPts val="0"/>
              </a:spcAft>
              <a:buClr>
                <a:schemeClr val="hlink"/>
              </a:buClr>
              <a:buSzPts val="3000"/>
              <a:buFont typeface="Noto Sans Symbols"/>
              <a:buNone/>
            </a:pPr>
            <a:endParaRPr sz="4000" b="0" i="0" u="none" strike="noStrike" cap="none" dirty="0">
              <a:solidFill>
                <a:schemeClr val="lt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None/>
            </a:pPr>
            <a:r>
              <a:rPr lang="zh-TW" sz="4000" b="1" i="0" u="none" strike="noStrike" cap="none" dirty="0">
                <a:solidFill>
                  <a:schemeClr val="lt1"/>
                </a:solidFill>
                <a:latin typeface="Arial"/>
                <a:ea typeface="Arial"/>
                <a:cs typeface="Arial"/>
                <a:sym typeface="Arial"/>
              </a:rPr>
              <a:t>比賽當天進校：</a:t>
            </a:r>
            <a:endParaRPr sz="4000" b="0" i="0" u="none" strike="noStrike" cap="none" dirty="0">
              <a:solidFill>
                <a:schemeClr val="lt1"/>
              </a:solidFill>
              <a:latin typeface="Microsoft JhengHei"/>
              <a:ea typeface="Microsoft JhengHei"/>
              <a:cs typeface="Microsoft JhengHei"/>
              <a:sym typeface="Microsoft JhengHei"/>
            </a:endParaRPr>
          </a:p>
          <a:p>
            <a:pPr marL="428625" marR="0" lvl="0" indent="-428625" algn="l" rtl="0">
              <a:lnSpc>
                <a:spcPct val="100000"/>
              </a:lnSpc>
              <a:spcBef>
                <a:spcPts val="0"/>
              </a:spcBef>
              <a:spcAft>
                <a:spcPts val="0"/>
              </a:spcAft>
              <a:buClr>
                <a:schemeClr val="hlink"/>
              </a:buClr>
              <a:buSzPts val="3000"/>
              <a:buFont typeface="Noto Sans Symbols"/>
              <a:buChar char="●"/>
            </a:pPr>
            <a:r>
              <a:rPr lang="zh-TW" sz="4000" b="0" i="0" u="none" strike="noStrike" cap="none" dirty="0">
                <a:solidFill>
                  <a:schemeClr val="lt1"/>
                </a:solidFill>
                <a:latin typeface="Microsoft JhengHei"/>
                <a:ea typeface="Microsoft JhengHei"/>
                <a:cs typeface="Microsoft JhengHei"/>
                <a:sym typeface="Microsoft JhengHei"/>
              </a:rPr>
              <a:t>攜帶   </a:t>
            </a:r>
            <a:r>
              <a:rPr lang="zh-TW" sz="4000" b="0" i="0" u="none" strike="noStrike" cap="none" dirty="0">
                <a:solidFill>
                  <a:schemeClr val="accent3"/>
                </a:solidFill>
                <a:latin typeface="Microsoft JhengHei"/>
                <a:ea typeface="Microsoft JhengHei"/>
                <a:cs typeface="Microsoft JhengHei"/>
                <a:sym typeface="Microsoft JhengHei"/>
              </a:rPr>
              <a:t>數位學生證(或有照片的健保卡</a:t>
            </a:r>
            <a:r>
              <a:rPr lang="zh-TW" altLang="en-US" sz="4000" b="0" i="0" u="none" strike="noStrike" cap="none" dirty="0">
                <a:solidFill>
                  <a:schemeClr val="accent3"/>
                </a:solidFill>
                <a:latin typeface="Microsoft JhengHei"/>
                <a:ea typeface="Microsoft JhengHei"/>
                <a:cs typeface="Microsoft JhengHei"/>
                <a:sym typeface="Microsoft JhengHei"/>
              </a:rPr>
              <a:t>、身分證</a:t>
            </a:r>
            <a:r>
              <a:rPr lang="zh-TW" sz="4000" b="0" i="0" u="none" strike="noStrike" cap="none" dirty="0">
                <a:solidFill>
                  <a:schemeClr val="accent3"/>
                </a:solidFill>
                <a:latin typeface="Microsoft JhengHei"/>
                <a:ea typeface="Microsoft JhengHei"/>
                <a:cs typeface="Microsoft JhengHei"/>
                <a:sym typeface="Microsoft JhengHei"/>
              </a:rPr>
              <a:t>)</a:t>
            </a:r>
            <a:endParaRPr dirty="0"/>
          </a:p>
          <a:p>
            <a:pPr marL="0" marR="0" lvl="0" indent="0" algn="l" rtl="0">
              <a:lnSpc>
                <a:spcPct val="100000"/>
              </a:lnSpc>
              <a:spcBef>
                <a:spcPts val="0"/>
              </a:spcBef>
              <a:spcAft>
                <a:spcPts val="0"/>
              </a:spcAft>
              <a:buNone/>
            </a:pPr>
            <a:r>
              <a:rPr lang="zh-TW" sz="4000" b="0" i="0" u="none" strike="noStrike" cap="none" dirty="0">
                <a:solidFill>
                  <a:schemeClr val="accent3"/>
                </a:solidFill>
                <a:latin typeface="Microsoft JhengHei"/>
                <a:ea typeface="Microsoft JhengHei"/>
                <a:cs typeface="Microsoft JhengHei"/>
                <a:sym typeface="Microsoft JhengHei"/>
              </a:rPr>
              <a:t>		數位學生證遺失切結書正本</a:t>
            </a:r>
            <a:endParaRPr sz="4000" b="0" i="0" u="none" strike="noStrike" cap="none" dirty="0">
              <a:solidFill>
                <a:schemeClr val="accent3"/>
              </a:solidFill>
              <a:latin typeface="Microsoft JhengHei"/>
              <a:ea typeface="Microsoft JhengHei"/>
              <a:cs typeface="Microsoft JhengHei"/>
              <a:sym typeface="Microsoft JhengHei"/>
            </a:endParaRPr>
          </a:p>
          <a:p>
            <a:pPr marL="428625" marR="0" lvl="0" indent="-428625" algn="l" rtl="0">
              <a:lnSpc>
                <a:spcPct val="100000"/>
              </a:lnSpc>
              <a:spcBef>
                <a:spcPts val="0"/>
              </a:spcBef>
              <a:spcAft>
                <a:spcPts val="0"/>
              </a:spcAft>
              <a:buClr>
                <a:schemeClr val="hlink"/>
              </a:buClr>
              <a:buSzPts val="3000"/>
              <a:buFont typeface="Noto Sans Symbols"/>
              <a:buChar char="●"/>
            </a:pPr>
            <a:r>
              <a:rPr lang="zh-TW" sz="4000" b="1" i="0" u="none" strike="noStrike" cap="none" dirty="0">
                <a:solidFill>
                  <a:schemeClr val="lt1"/>
                </a:solidFill>
                <a:latin typeface="Microsoft JhengHei"/>
                <a:ea typeface="Microsoft JhengHei"/>
                <a:cs typeface="Microsoft JhengHei"/>
                <a:sym typeface="Microsoft JhengHei"/>
              </a:rPr>
              <a:t>進入競賽場地時</a:t>
            </a:r>
            <a:r>
              <a:rPr lang="zh-TW" sz="4000" b="1" i="0" u="none" strike="noStrike" cap="none" dirty="0">
                <a:solidFill>
                  <a:srgbClr val="FF0000"/>
                </a:solidFill>
                <a:latin typeface="Microsoft JhengHei"/>
                <a:ea typeface="Microsoft JhengHei"/>
                <a:cs typeface="Microsoft JhengHei"/>
                <a:sym typeface="Microsoft JhengHei"/>
              </a:rPr>
              <a:t>禁止</a:t>
            </a:r>
            <a:r>
              <a:rPr lang="zh-TW" sz="4000" b="1" i="0" u="none" strike="noStrike" cap="none" dirty="0">
                <a:solidFill>
                  <a:schemeClr val="lt1"/>
                </a:solidFill>
                <a:latin typeface="Microsoft JhengHei"/>
                <a:ea typeface="Microsoft JhengHei"/>
                <a:cs typeface="Microsoft JhengHei"/>
                <a:sym typeface="Microsoft JhengHei"/>
              </a:rPr>
              <a:t>攜帶手機或擴音設備(歌唱除外)。若因手機鈴聲響或擴音設 備音效影響比賽進行，扣總平均成績5分。</a:t>
            </a:r>
            <a:r>
              <a:rPr lang="zh-TW" sz="4800" b="0" i="0" u="none" strike="noStrike" cap="none" dirty="0">
                <a:solidFill>
                  <a:srgbClr val="000000"/>
                </a:solidFill>
                <a:latin typeface="Arial"/>
                <a:ea typeface="Arial"/>
                <a:cs typeface="Arial"/>
                <a:sym typeface="Arial"/>
              </a:rPr>
              <a:t> </a:t>
            </a:r>
            <a:endParaRPr sz="4000" b="1" i="0" u="none" strike="noStrike" cap="none" dirty="0">
              <a:solidFill>
                <a:schemeClr val="lt1"/>
              </a:solidFill>
              <a:latin typeface="Microsoft JhengHei"/>
              <a:ea typeface="Microsoft JhengHei"/>
              <a:cs typeface="Microsoft JhengHei"/>
              <a:sym typeface="Microsoft JhengHei"/>
            </a:endParaRPr>
          </a:p>
          <a:p>
            <a:pPr marL="428625" marR="0" lvl="0" indent="-428625" algn="l" rtl="0">
              <a:lnSpc>
                <a:spcPct val="100000"/>
              </a:lnSpc>
              <a:spcBef>
                <a:spcPts val="0"/>
              </a:spcBef>
              <a:spcAft>
                <a:spcPts val="0"/>
              </a:spcAft>
              <a:buClr>
                <a:schemeClr val="hlink"/>
              </a:buClr>
              <a:buSzPts val="3000"/>
              <a:buFont typeface="Noto Sans Symbols"/>
              <a:buChar char="●"/>
            </a:pPr>
            <a:r>
              <a:rPr lang="zh-TW" sz="4000" b="1" i="0" u="none" strike="noStrike" cap="none" dirty="0">
                <a:solidFill>
                  <a:schemeClr val="lt1"/>
                </a:solidFill>
                <a:latin typeface="Microsoft JhengHei"/>
                <a:ea typeface="Microsoft JhengHei"/>
                <a:cs typeface="Microsoft JhengHei"/>
                <a:sym typeface="Microsoft JhengHei"/>
              </a:rPr>
              <a:t>競賽員</a:t>
            </a:r>
            <a:r>
              <a:rPr lang="zh-TW" sz="4000" b="1" i="0" u="none" strike="noStrike" cap="none" dirty="0">
                <a:solidFill>
                  <a:srgbClr val="FF0000"/>
                </a:solidFill>
                <a:latin typeface="Microsoft JhengHei"/>
                <a:ea typeface="Microsoft JhengHei"/>
                <a:cs typeface="Microsoft JhengHei"/>
                <a:sym typeface="Microsoft JhengHei"/>
              </a:rPr>
              <a:t>不得</a:t>
            </a:r>
            <a:r>
              <a:rPr lang="zh-TW" sz="4000" b="1" i="0" u="none" strike="noStrike" cap="none" dirty="0">
                <a:solidFill>
                  <a:schemeClr val="lt1"/>
                </a:solidFill>
                <a:latin typeface="Microsoft JhengHei"/>
                <a:ea typeface="Microsoft JhengHei"/>
                <a:cs typeface="Microsoft JhengHei"/>
                <a:sym typeface="Microsoft JhengHei"/>
              </a:rPr>
              <a:t>穿著學校制服或出現校名、校徽之 制服參加競賽。</a:t>
            </a:r>
            <a:endParaRPr sz="4000" b="1" i="0" u="none" strike="noStrike" cap="none" dirty="0">
              <a:solidFill>
                <a:schemeClr val="lt1"/>
              </a:solidFill>
              <a:latin typeface="Microsoft JhengHei"/>
              <a:ea typeface="Microsoft JhengHei"/>
              <a:cs typeface="Microsoft JhengHei"/>
              <a:sym typeface="Microsoft JhengHei"/>
            </a:endParaRPr>
          </a:p>
          <a:p>
            <a:pPr marL="428625" marR="0" lvl="0" indent="-238125" algn="l" rtl="0">
              <a:lnSpc>
                <a:spcPct val="100000"/>
              </a:lnSpc>
              <a:spcBef>
                <a:spcPts val="0"/>
              </a:spcBef>
              <a:spcAft>
                <a:spcPts val="0"/>
              </a:spcAft>
              <a:buClr>
                <a:schemeClr val="hlink"/>
              </a:buClr>
              <a:buSzPts val="3000"/>
              <a:buFont typeface="Noto Sans Symbols"/>
              <a:buNone/>
            </a:pPr>
            <a:endParaRPr sz="4000" b="1" i="0" u="none" strike="noStrike" cap="none" dirty="0">
              <a:solidFill>
                <a:schemeClr val="lt1"/>
              </a:solidFill>
              <a:latin typeface="Microsoft JhengHei"/>
              <a:ea typeface="Microsoft JhengHei"/>
              <a:cs typeface="Microsoft JhengHei"/>
              <a:sym typeface="Microsoft JhengHei"/>
            </a:endParaRPr>
          </a:p>
          <a:p>
            <a:pPr marL="428625" marR="0" lvl="0" indent="-238125" algn="l" rtl="0">
              <a:lnSpc>
                <a:spcPct val="100000"/>
              </a:lnSpc>
              <a:spcBef>
                <a:spcPts val="0"/>
              </a:spcBef>
              <a:spcAft>
                <a:spcPts val="0"/>
              </a:spcAft>
              <a:buClr>
                <a:schemeClr val="hlink"/>
              </a:buClr>
              <a:buSzPts val="3000"/>
              <a:buFont typeface="Noto Sans Symbols"/>
              <a:buNone/>
            </a:pPr>
            <a:endParaRPr sz="4000" b="0" i="0" u="none" strike="noStrike" cap="none" dirty="0">
              <a:solidFill>
                <a:schemeClr val="accent3"/>
              </a:solidFill>
              <a:latin typeface="Microsoft JhengHei"/>
              <a:ea typeface="Microsoft JhengHei"/>
              <a:cs typeface="Microsoft JhengHei"/>
              <a:sym typeface="Microsoft JhengHei"/>
            </a:endParaRPr>
          </a:p>
          <a:p>
            <a:pPr marL="228600" marR="0" lvl="0" indent="25400" algn="l" rtl="0">
              <a:lnSpc>
                <a:spcPct val="90000"/>
              </a:lnSpc>
              <a:spcBef>
                <a:spcPts val="1000"/>
              </a:spcBef>
              <a:spcAft>
                <a:spcPts val="0"/>
              </a:spcAft>
              <a:buClr>
                <a:schemeClr val="lt1"/>
              </a:buClr>
              <a:buSzPts val="4000"/>
              <a:buFont typeface="Arial"/>
              <a:buNone/>
            </a:pPr>
            <a:endParaRPr sz="4000" b="1" i="0" u="none" strike="noStrike" cap="none" dirty="0">
              <a:solidFill>
                <a:schemeClr val="lt1"/>
              </a:solidFill>
              <a:latin typeface="Arial"/>
              <a:ea typeface="Arial"/>
              <a:cs typeface="Arial"/>
              <a:sym typeface="Arial"/>
            </a:endParaRPr>
          </a:p>
          <a:p>
            <a:pPr marL="0" marR="0" lvl="0" indent="0" algn="l" rtl="0">
              <a:lnSpc>
                <a:spcPct val="125000"/>
              </a:lnSpc>
              <a:spcBef>
                <a:spcPts val="1000"/>
              </a:spcBef>
              <a:spcAft>
                <a:spcPts val="0"/>
              </a:spcAft>
              <a:buClr>
                <a:schemeClr val="lt1"/>
              </a:buClr>
              <a:buSzPts val="3200"/>
              <a:buFont typeface="Arial"/>
              <a:buNone/>
            </a:pPr>
            <a:endParaRPr sz="3200" b="1" i="0" u="none" strike="noStrike" cap="none" dirty="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3">
            <a:alphaModFix/>
          </a:blip>
          <a:srcRect/>
          <a:stretch/>
        </p:blipFill>
        <p:spPr>
          <a:xfrm>
            <a:off x="2540943" y="808013"/>
            <a:ext cx="4264397" cy="4264397"/>
          </a:xfrm>
          <a:prstGeom prst="rect">
            <a:avLst/>
          </a:prstGeom>
          <a:noFill/>
          <a:ln>
            <a:noFill/>
          </a:ln>
        </p:spPr>
      </p:pic>
      <p:sp>
        <p:nvSpPr>
          <p:cNvPr id="135" name="Google Shape;135;p16"/>
          <p:cNvSpPr txBox="1"/>
          <p:nvPr/>
        </p:nvSpPr>
        <p:spPr>
          <a:xfrm>
            <a:off x="3608081" y="3404456"/>
            <a:ext cx="1761165" cy="13906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37"/>
              <a:buFont typeface="Arial"/>
              <a:buNone/>
            </a:pPr>
            <a:r>
              <a:rPr lang="zh-TW" sz="8437" b="0" i="0" u="none" strike="noStrike" cap="none" dirty="0">
                <a:solidFill>
                  <a:srgbClr val="00B050"/>
                </a:solidFill>
                <a:latin typeface="Arial"/>
                <a:ea typeface="Arial"/>
                <a:cs typeface="Arial"/>
                <a:sym typeface="Arial"/>
              </a:rPr>
              <a:t>2-</a:t>
            </a:r>
            <a:r>
              <a:rPr lang="en-US" altLang="zh-TW" sz="8437" b="0" i="0" u="none" strike="noStrike" cap="none" dirty="0">
                <a:solidFill>
                  <a:srgbClr val="00B050"/>
                </a:solidFill>
                <a:latin typeface="Arial"/>
                <a:ea typeface="Arial"/>
                <a:cs typeface="Arial"/>
                <a:sym typeface="Arial"/>
              </a:rPr>
              <a:t>2</a:t>
            </a:r>
            <a:endParaRPr sz="8437" b="0" i="0" u="none" strike="noStrike" cap="none" dirty="0">
              <a:solidFill>
                <a:srgbClr val="00B050"/>
              </a:solidFill>
              <a:latin typeface="Arial"/>
              <a:ea typeface="Arial"/>
              <a:cs typeface="Arial"/>
              <a:sym typeface="Arial"/>
            </a:endParaRPr>
          </a:p>
        </p:txBody>
      </p:sp>
      <p:cxnSp>
        <p:nvCxnSpPr>
          <p:cNvPr id="136" name="Google Shape;136;p16"/>
          <p:cNvCxnSpPr/>
          <p:nvPr/>
        </p:nvCxnSpPr>
        <p:spPr>
          <a:xfrm>
            <a:off x="6314266" y="3714725"/>
            <a:ext cx="0" cy="810268"/>
          </a:xfrm>
          <a:prstGeom prst="straightConnector1">
            <a:avLst/>
          </a:prstGeom>
          <a:noFill/>
          <a:ln w="9525" cap="flat" cmpd="sng">
            <a:solidFill>
              <a:srgbClr val="FFFFFF"/>
            </a:solidFill>
            <a:prstDash val="solid"/>
            <a:round/>
            <a:headEnd type="none" w="sm" len="sm"/>
            <a:tailEnd type="none" w="sm" len="sm"/>
          </a:ln>
        </p:spPr>
      </p:cxnSp>
      <p:sp>
        <p:nvSpPr>
          <p:cNvPr id="137" name="Google Shape;137;p16"/>
          <p:cNvSpPr/>
          <p:nvPr/>
        </p:nvSpPr>
        <p:spPr>
          <a:xfrm>
            <a:off x="6314265" y="3783040"/>
            <a:ext cx="5299685" cy="101566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23F4F"/>
              </a:buClr>
              <a:buSzPts val="6600"/>
              <a:buFont typeface="Microsoft JhengHei"/>
              <a:buNone/>
            </a:pPr>
            <a:r>
              <a:rPr lang="zh-TW" sz="6600" b="1" i="0" u="none" strike="noStrike" cap="none">
                <a:solidFill>
                  <a:srgbClr val="323F4F"/>
                </a:solidFill>
                <a:latin typeface="Microsoft JhengHei"/>
                <a:ea typeface="Microsoft JhengHei"/>
                <a:cs typeface="Microsoft JhengHei"/>
                <a:sym typeface="Microsoft JhengHei"/>
              </a:rPr>
              <a:t>各組報到時間</a:t>
            </a:r>
            <a:endParaRPr sz="6600" b="1" i="0" u="none" strike="noStrike" cap="none">
              <a:solidFill>
                <a:srgbClr val="323F4F"/>
              </a:solidFill>
              <a:latin typeface="Microsoft JhengHei"/>
              <a:ea typeface="Microsoft JhengHei"/>
              <a:cs typeface="Microsoft JhengHei"/>
              <a:sym typeface="Microsoft JhengHe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F446236-F5FB-4043-9CDD-D1DC5EB4284A}"/>
              </a:ext>
            </a:extLst>
          </p:cNvPr>
          <p:cNvGraphicFramePr>
            <a:graphicFrameLocks noGrp="1"/>
          </p:cNvGraphicFramePr>
          <p:nvPr>
            <p:extLst>
              <p:ext uri="{D42A27DB-BD31-4B8C-83A1-F6EECF244321}">
                <p14:modId xmlns:p14="http://schemas.microsoft.com/office/powerpoint/2010/main" val="279813599"/>
              </p:ext>
            </p:extLst>
          </p:nvPr>
        </p:nvGraphicFramePr>
        <p:xfrm>
          <a:off x="0" y="0"/>
          <a:ext cx="12858748" cy="8363084"/>
        </p:xfrm>
        <a:graphic>
          <a:graphicData uri="http://schemas.openxmlformats.org/drawingml/2006/table">
            <a:tbl>
              <a:tblPr firstRow="1" bandRow="1">
                <a:tableStyleId>{66820F82-E702-41F6-9F9E-150F5D43F148}</a:tableStyleId>
              </a:tblPr>
              <a:tblGrid>
                <a:gridCol w="1784195">
                  <a:extLst>
                    <a:ext uri="{9D8B030D-6E8A-4147-A177-3AD203B41FA5}">
                      <a16:colId xmlns:a16="http://schemas.microsoft.com/office/drawing/2014/main" val="2637343993"/>
                    </a:ext>
                  </a:extLst>
                </a:gridCol>
                <a:gridCol w="1735182">
                  <a:extLst>
                    <a:ext uri="{9D8B030D-6E8A-4147-A177-3AD203B41FA5}">
                      <a16:colId xmlns:a16="http://schemas.microsoft.com/office/drawing/2014/main" val="3723748899"/>
                    </a:ext>
                  </a:extLst>
                </a:gridCol>
                <a:gridCol w="1933569">
                  <a:extLst>
                    <a:ext uri="{9D8B030D-6E8A-4147-A177-3AD203B41FA5}">
                      <a16:colId xmlns:a16="http://schemas.microsoft.com/office/drawing/2014/main" val="3386684328"/>
                    </a:ext>
                  </a:extLst>
                </a:gridCol>
                <a:gridCol w="1692133">
                  <a:extLst>
                    <a:ext uri="{9D8B030D-6E8A-4147-A177-3AD203B41FA5}">
                      <a16:colId xmlns:a16="http://schemas.microsoft.com/office/drawing/2014/main" val="2327783361"/>
                    </a:ext>
                  </a:extLst>
                </a:gridCol>
                <a:gridCol w="2039741">
                  <a:extLst>
                    <a:ext uri="{9D8B030D-6E8A-4147-A177-3AD203B41FA5}">
                      <a16:colId xmlns:a16="http://schemas.microsoft.com/office/drawing/2014/main" val="250910116"/>
                    </a:ext>
                  </a:extLst>
                </a:gridCol>
                <a:gridCol w="1836964">
                  <a:extLst>
                    <a:ext uri="{9D8B030D-6E8A-4147-A177-3AD203B41FA5}">
                      <a16:colId xmlns:a16="http://schemas.microsoft.com/office/drawing/2014/main" val="2745351446"/>
                    </a:ext>
                  </a:extLst>
                </a:gridCol>
                <a:gridCol w="1836964">
                  <a:extLst>
                    <a:ext uri="{9D8B030D-6E8A-4147-A177-3AD203B41FA5}">
                      <a16:colId xmlns:a16="http://schemas.microsoft.com/office/drawing/2014/main" val="598899065"/>
                    </a:ext>
                  </a:extLst>
                </a:gridCol>
              </a:tblGrid>
              <a:tr h="1035997">
                <a:tc gridSpan="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4400" b="1" u="none" strike="noStrike" cap="none" dirty="0">
                          <a:latin typeface="Microsoft JhengHei"/>
                          <a:ea typeface="Microsoft JhengHei"/>
                          <a:cs typeface="Microsoft JhengHei"/>
                          <a:sym typeface="Microsoft JhengHei"/>
                        </a:rPr>
                        <a:t>上午場</a:t>
                      </a:r>
                    </a:p>
                    <a:p>
                      <a:endParaRPr lang="zh-TW" altLang="en-US" dirty="0"/>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3109529879"/>
                  </a:ext>
                </a:extLst>
              </a:tr>
              <a:tr h="946216">
                <a:tc gridSpan="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5400" b="1" u="none" strike="noStrike" cap="none" dirty="0">
                          <a:latin typeface="Microsoft JhengHei"/>
                          <a:ea typeface="Microsoft JhengHei"/>
                          <a:cs typeface="Microsoft JhengHei"/>
                          <a:sym typeface="Microsoft JhengHei"/>
                        </a:rPr>
                        <a:t>選手報到  </a:t>
                      </a:r>
                      <a:r>
                        <a:rPr lang="en-US" altLang="zh-TW" sz="5400" b="1" u="none" strike="noStrike" cap="none" dirty="0">
                          <a:latin typeface="Microsoft JhengHei"/>
                          <a:ea typeface="Microsoft JhengHei"/>
                          <a:cs typeface="Microsoft JhengHei"/>
                          <a:sym typeface="Microsoft JhengHei"/>
                        </a:rPr>
                        <a:t>8:00-8:30</a:t>
                      </a:r>
                      <a:endParaRPr lang="zh-TW" altLang="en-US" dirty="0"/>
                    </a:p>
                  </a:txBody>
                  <a:tcPr>
                    <a:solidFill>
                      <a:srgbClr val="FFFF00"/>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3308877320"/>
                  </a:ext>
                </a:extLst>
              </a:tr>
              <a:tr h="4946921">
                <a:tc>
                  <a:txBody>
                    <a:bodyPr/>
                    <a:lstStyle/>
                    <a:p>
                      <a:pPr marL="0" marR="0" lvl="0" indent="0" algn="ctr" rtl="0">
                        <a:lnSpc>
                          <a:spcPct val="150000"/>
                        </a:lnSpc>
                        <a:spcBef>
                          <a:spcPts val="0"/>
                        </a:spcBef>
                        <a:spcAft>
                          <a:spcPts val="0"/>
                        </a:spcAft>
                        <a:buClr>
                          <a:srgbClr val="000000"/>
                        </a:buClr>
                        <a:buSzPts val="4000"/>
                        <a:buFont typeface="Arial"/>
                        <a:buNone/>
                      </a:pPr>
                      <a:r>
                        <a:rPr lang="en-US" altLang="zh-TW" sz="2400" b="1" i="0" u="none" strike="noStrike" cap="none" dirty="0">
                          <a:solidFill>
                            <a:srgbClr val="0070C0"/>
                          </a:solidFill>
                          <a:latin typeface="Microsoft JhengHei"/>
                          <a:ea typeface="Microsoft JhengHei"/>
                          <a:sym typeface="Arial"/>
                        </a:rPr>
                        <a:t>A</a:t>
                      </a:r>
                      <a:r>
                        <a:rPr lang="en-US" altLang="zh-TW" sz="2400" b="1" i="0" u="none" strike="noStrike" cap="none" dirty="0">
                          <a:solidFill>
                            <a:srgbClr val="FF0000"/>
                          </a:solidFill>
                          <a:latin typeface="Microsoft JhengHei"/>
                          <a:ea typeface="Microsoft JhengHei"/>
                          <a:sym typeface="Arial"/>
                        </a:rPr>
                        <a:t>(</a:t>
                      </a:r>
                      <a:r>
                        <a:rPr lang="zh-TW" altLang="en-US" sz="2400" b="1" i="0" u="none" strike="noStrike" cap="none" dirty="0">
                          <a:solidFill>
                            <a:srgbClr val="FF0000"/>
                          </a:solidFill>
                          <a:latin typeface="Microsoft JhengHei"/>
                          <a:ea typeface="Microsoft JhengHei"/>
                          <a:sym typeface="Arial"/>
                        </a:rPr>
                        <a:t> </a:t>
                      </a:r>
                      <a:r>
                        <a:rPr lang="en-US" altLang="zh-TW" sz="2400" b="1" i="0" u="none" strike="noStrike" cap="none" dirty="0">
                          <a:solidFill>
                            <a:srgbClr val="FF0000"/>
                          </a:solidFill>
                          <a:latin typeface="Microsoft JhengHei"/>
                          <a:ea typeface="Microsoft JhengHei"/>
                          <a:sym typeface="Arial"/>
                        </a:rPr>
                        <a:t>202</a:t>
                      </a:r>
                      <a:r>
                        <a:rPr lang="zh-TW" altLang="en-US" sz="2400" b="1" i="0" u="none" strike="noStrike" cap="none" dirty="0">
                          <a:solidFill>
                            <a:srgbClr val="FF0000"/>
                          </a:solidFill>
                          <a:latin typeface="Microsoft JhengHei"/>
                          <a:ea typeface="Microsoft JhengHei"/>
                          <a:sym typeface="Arial"/>
                        </a:rPr>
                        <a:t>教室</a:t>
                      </a:r>
                      <a:r>
                        <a:rPr lang="en-US" altLang="zh-TW" sz="2400" b="1" i="0" u="none" strike="noStrike" cap="none" dirty="0">
                          <a:solidFill>
                            <a:srgbClr val="FF0000"/>
                          </a:solidFill>
                          <a:latin typeface="Microsoft JhengHei"/>
                          <a:ea typeface="Microsoft JhengHei"/>
                          <a:sym typeface="Arial"/>
                        </a:rPr>
                        <a:t>)</a:t>
                      </a:r>
                    </a:p>
                    <a:p>
                      <a:pPr marL="0" marR="0" lvl="0" indent="0" algn="ctr" rtl="0">
                        <a:lnSpc>
                          <a:spcPct val="150000"/>
                        </a:lnSpc>
                        <a:spcBef>
                          <a:spcPts val="0"/>
                        </a:spcBef>
                        <a:spcAft>
                          <a:spcPts val="0"/>
                        </a:spcAft>
                        <a:buClr>
                          <a:srgbClr val="000000"/>
                        </a:buClr>
                        <a:buSzPts val="4000"/>
                        <a:buFont typeface="Arial"/>
                        <a:buNone/>
                      </a:pPr>
                      <a:r>
                        <a:rPr lang="zh-TW" altLang="en-US" sz="3600" b="1" i="0" u="none" strike="noStrike" cap="none" dirty="0">
                          <a:solidFill>
                            <a:schemeClr val="dk1"/>
                          </a:solidFill>
                          <a:latin typeface="Microsoft JhengHei"/>
                          <a:ea typeface="Microsoft JhengHei"/>
                          <a:sym typeface="Arial"/>
                        </a:rPr>
                        <a:t>阿美族</a:t>
                      </a:r>
                      <a:endParaRPr lang="en-US" altLang="zh-TW" sz="3600" b="1" i="0" u="none" strike="noStrike" cap="none" dirty="0">
                        <a:solidFill>
                          <a:schemeClr val="dk1"/>
                        </a:solidFill>
                        <a:latin typeface="Microsoft JhengHei"/>
                        <a:ea typeface="Microsoft JhengHei"/>
                        <a:sym typeface="Arial"/>
                      </a:endParaRPr>
                    </a:p>
                    <a:p>
                      <a:pPr marL="0" marR="0" lvl="0" indent="0" algn="ctr" rtl="0">
                        <a:lnSpc>
                          <a:spcPct val="150000"/>
                        </a:lnSpc>
                        <a:spcBef>
                          <a:spcPts val="0"/>
                        </a:spcBef>
                        <a:spcAft>
                          <a:spcPts val="0"/>
                        </a:spcAft>
                        <a:buClr>
                          <a:srgbClr val="000000"/>
                        </a:buClr>
                        <a:buSzPts val="4000"/>
                        <a:buFont typeface="Arial"/>
                        <a:buNone/>
                      </a:pPr>
                      <a:r>
                        <a:rPr lang="zh-TW" altLang="en-US" sz="1800" b="1" i="0" u="none" strike="noStrike" cap="none" dirty="0">
                          <a:solidFill>
                            <a:schemeClr val="bg2">
                              <a:lumMod val="75000"/>
                            </a:schemeClr>
                          </a:solidFill>
                          <a:latin typeface="Microsoft JhengHei"/>
                          <a:ea typeface="Microsoft JhengHei"/>
                          <a:sym typeface="Arial"/>
                        </a:rPr>
                        <a:t>（北區歌唱</a:t>
                      </a:r>
                      <a:r>
                        <a:rPr lang="en-US" altLang="zh-TW" sz="1800" b="1" i="0" u="none" strike="noStrike" cap="none" dirty="0">
                          <a:solidFill>
                            <a:srgbClr val="FF0000"/>
                          </a:solidFill>
                          <a:latin typeface="Microsoft JhengHei"/>
                          <a:ea typeface="Microsoft JhengHei"/>
                          <a:sym typeface="Arial"/>
                        </a:rPr>
                        <a:t>19</a:t>
                      </a:r>
                      <a:r>
                        <a:rPr lang="zh-TW" altLang="en-US" sz="1800" b="1" i="0" u="none" strike="noStrike" cap="none" dirty="0">
                          <a:solidFill>
                            <a:schemeClr val="bg2">
                              <a:lumMod val="75000"/>
                            </a:schemeClr>
                          </a:solidFill>
                          <a:latin typeface="Microsoft JhengHei"/>
                          <a:ea typeface="Microsoft JhengHei"/>
                          <a:sym typeface="Arial"/>
                        </a:rPr>
                        <a:t>）</a:t>
                      </a:r>
                      <a:endParaRPr lang="en-US" altLang="zh-TW" sz="1800" b="1" i="0" u="none" strike="noStrike" cap="none" dirty="0">
                        <a:solidFill>
                          <a:schemeClr val="bg2">
                            <a:lumMod val="75000"/>
                          </a:schemeClr>
                        </a:solidFill>
                        <a:latin typeface="Microsoft JhengHei"/>
                        <a:ea typeface="Microsoft JhengHei"/>
                        <a:sym typeface="Arial"/>
                      </a:endParaRPr>
                    </a:p>
                    <a:p>
                      <a:pPr marL="0" marR="0" lvl="0" indent="0" algn="ctr" rtl="0">
                        <a:lnSpc>
                          <a:spcPct val="150000"/>
                        </a:lnSpc>
                        <a:spcBef>
                          <a:spcPts val="0"/>
                        </a:spcBef>
                        <a:spcAft>
                          <a:spcPts val="0"/>
                        </a:spcAft>
                        <a:buClr>
                          <a:srgbClr val="000000"/>
                        </a:buClr>
                        <a:buSzPts val="4000"/>
                        <a:buFont typeface="Arial"/>
                        <a:buNone/>
                      </a:pPr>
                      <a:endParaRPr lang="en-US" altLang="zh-TW" sz="1800" b="1" i="0" u="none" strike="noStrike" cap="none" dirty="0">
                        <a:solidFill>
                          <a:schemeClr val="bg2">
                            <a:lumMod val="75000"/>
                          </a:schemeClr>
                        </a:solidFill>
                        <a:latin typeface="Microsoft JhengHei"/>
                        <a:ea typeface="Microsoft JhengHe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撒奇萊</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雅族</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rtl="0">
                        <a:lnSpc>
                          <a:spcPct val="150000"/>
                        </a:lnSpc>
                        <a:spcBef>
                          <a:spcPts val="0"/>
                        </a:spcBef>
                        <a:spcAft>
                          <a:spcPts val="0"/>
                        </a:spcAft>
                        <a:buClr>
                          <a:srgbClr val="000000"/>
                        </a:buClr>
                        <a:buSzPts val="4000"/>
                        <a:buFont typeface="Arial"/>
                        <a:buNone/>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4</a:t>
                      </a:r>
                      <a:r>
                        <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p>
                  </a:txBody>
                  <a:tcPr marL="91450" marR="91450" marT="45725" marB="45725"/>
                </a:tc>
                <a:tc>
                  <a:txBody>
                    <a:bodyPr/>
                    <a:lstStyle/>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lang="en-US" altLang="zh-TW" sz="2400" b="1" i="0" u="none" strike="noStrike" cap="none" dirty="0">
                          <a:solidFill>
                            <a:srgbClr val="0070C0"/>
                          </a:solidFill>
                          <a:latin typeface="Microsoft JhengHei"/>
                          <a:ea typeface="Microsoft JhengHei"/>
                          <a:cs typeface="Calibri"/>
                          <a:sym typeface="Arial"/>
                        </a:rPr>
                        <a:t>B</a:t>
                      </a:r>
                      <a:r>
                        <a:rPr lang="en-US" altLang="zh-TW" sz="2400" b="1" i="0" u="none" strike="noStrike" cap="none" dirty="0">
                          <a:solidFill>
                            <a:srgbClr val="FF0000"/>
                          </a:solidFill>
                          <a:latin typeface="Microsoft JhengHei"/>
                          <a:ea typeface="Microsoft JhengHei"/>
                          <a:cs typeface="Calibri"/>
                          <a:sym typeface="Arial"/>
                        </a:rPr>
                        <a:t>(</a:t>
                      </a:r>
                      <a:r>
                        <a:rPr lang="zh-TW" altLang="en-US" sz="2400" b="1" i="0" u="none" strike="noStrike" cap="none" dirty="0">
                          <a:solidFill>
                            <a:srgbClr val="FF0000"/>
                          </a:solidFill>
                          <a:latin typeface="Microsoft JhengHei"/>
                          <a:ea typeface="Microsoft JhengHei"/>
                          <a:cs typeface="Calibri"/>
                          <a:sym typeface="Arial"/>
                        </a:rPr>
                        <a:t> </a:t>
                      </a:r>
                      <a:r>
                        <a:rPr lang="en-US" altLang="zh-TW" sz="2400" b="1" i="0" u="none" strike="noStrike" cap="none" dirty="0">
                          <a:solidFill>
                            <a:srgbClr val="FF0000"/>
                          </a:solidFill>
                          <a:latin typeface="Microsoft JhengHei"/>
                          <a:ea typeface="Microsoft JhengHei"/>
                          <a:cs typeface="Calibri"/>
                          <a:sym typeface="Arial"/>
                        </a:rPr>
                        <a:t>204</a:t>
                      </a:r>
                      <a:r>
                        <a:rPr lang="zh-TW" altLang="en-US" sz="2400" b="1" i="0" u="none" strike="noStrike" cap="none" dirty="0">
                          <a:solidFill>
                            <a:srgbClr val="FF0000"/>
                          </a:solidFill>
                          <a:latin typeface="Microsoft JhengHei"/>
                          <a:ea typeface="Microsoft JhengHei"/>
                          <a:cs typeface="Calibri"/>
                          <a:sym typeface="Arial"/>
                        </a:rPr>
                        <a:t>教室</a:t>
                      </a:r>
                      <a:r>
                        <a:rPr lang="en-US" altLang="zh-TW" sz="2400" b="1" i="0" u="none" strike="noStrike" cap="none" dirty="0">
                          <a:solidFill>
                            <a:srgbClr val="FF0000"/>
                          </a:solidFill>
                          <a:latin typeface="Microsoft JhengHei"/>
                          <a:ea typeface="Microsoft JhengHei"/>
                          <a:cs typeface="Calibri"/>
                          <a:sym typeface="Arial"/>
                        </a:rPr>
                        <a:t>)</a:t>
                      </a: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lang="zh-TW" altLang="en-US" sz="3600" b="1" i="0" u="none" strike="noStrike" cap="none" dirty="0">
                          <a:solidFill>
                            <a:schemeClr val="dk1"/>
                          </a:solidFill>
                          <a:latin typeface="Microsoft JhengHei"/>
                          <a:ea typeface="Microsoft JhengHei"/>
                          <a:cs typeface="Calibri"/>
                          <a:sym typeface="Arial"/>
                        </a:rPr>
                        <a:t>阿美族</a:t>
                      </a:r>
                      <a:endParaRPr lang="en-US" altLang="zh-TW" sz="3600" b="1" i="0" u="none" strike="noStrike" cap="none" dirty="0">
                        <a:solidFill>
                          <a:schemeClr val="dk1"/>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15</a:t>
                      </a:r>
                      <a:r>
                        <a:rPr lang="zh-TW" altLang="en-US" sz="1800" b="1" i="0" u="none" strike="noStrike" cap="none" dirty="0">
                          <a:solidFill>
                            <a:schemeClr val="bg2">
                              <a:lumMod val="75000"/>
                            </a:schemeClr>
                          </a:solidFill>
                          <a:latin typeface="Microsoft JhengHei"/>
                          <a:ea typeface="Microsoft JhengHei"/>
                          <a:cs typeface="Calibri"/>
                          <a:sym typeface="Arial"/>
                        </a:rPr>
                        <a:t>）     </a:t>
                      </a:r>
                      <a:r>
                        <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kumimoji="0" lang="zh-TW" altLang="en-US"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北區情境演說</a:t>
                      </a:r>
                      <a:r>
                        <a:rPr kumimoji="0" lang="en-US" altLang="zh-TW" sz="1600" b="1" i="0" u="none" strike="noStrike" kern="0" cap="none" spc="0" normalizeH="0" baseline="0" noProof="0" dirty="0">
                          <a:ln>
                            <a:noFill/>
                          </a:ln>
                          <a:solidFill>
                            <a:schemeClr val="accent5">
                              <a:lumMod val="50000"/>
                            </a:schemeClr>
                          </a:solidFill>
                          <a:effectLst/>
                          <a:uLnTx/>
                          <a:uFillTx/>
                          <a:latin typeface="Microsoft JhengHei"/>
                          <a:ea typeface="Microsoft JhengHei"/>
                          <a:cs typeface="Calibri"/>
                          <a:sym typeface="Arial"/>
                        </a:rPr>
                        <a:t>3</a:t>
                      </a:r>
                      <a:r>
                        <a:rPr kumimoji="0" lang="en-US" altLang="zh-TW" sz="16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p>
                  </a:txBody>
                  <a:tcPr marL="91450" marR="91450" marT="45725" marB="45725"/>
                </a:tc>
                <a:tc>
                  <a:txBody>
                    <a:bodyPr/>
                    <a:lstStyle/>
                    <a:p>
                      <a:pPr marL="0" marR="0" lvl="0" indent="0" algn="ctr" rtl="0">
                        <a:lnSpc>
                          <a:spcPct val="150000"/>
                        </a:lnSpc>
                        <a:spcBef>
                          <a:spcPts val="0"/>
                        </a:spcBef>
                        <a:spcAft>
                          <a:spcPts val="0"/>
                        </a:spcAft>
                        <a:buClr>
                          <a:srgbClr val="000000"/>
                        </a:buClr>
                        <a:buSzPts val="4000"/>
                        <a:buFont typeface="Arial"/>
                        <a:buNone/>
                      </a:pPr>
                      <a:r>
                        <a:rPr lang="en-US" altLang="zh-TW" sz="2400" b="1" i="0" u="none" strike="noStrike" cap="none" dirty="0">
                          <a:solidFill>
                            <a:srgbClr val="0070C0"/>
                          </a:solidFill>
                          <a:latin typeface="Microsoft JhengHei"/>
                          <a:ea typeface="Microsoft JhengHei"/>
                          <a:cs typeface="Calibri"/>
                          <a:sym typeface="Arial"/>
                        </a:rPr>
                        <a:t>C</a:t>
                      </a:r>
                      <a:r>
                        <a:rPr lang="en-US" altLang="zh-TW" sz="2400" b="1" i="0" u="none" strike="noStrike" cap="none" dirty="0">
                          <a:solidFill>
                            <a:srgbClr val="FF0000"/>
                          </a:solidFill>
                          <a:latin typeface="Microsoft JhengHei"/>
                          <a:ea typeface="Microsoft JhengHei"/>
                          <a:cs typeface="Calibri"/>
                          <a:sym typeface="Arial"/>
                        </a:rPr>
                        <a:t>(402</a:t>
                      </a:r>
                      <a:r>
                        <a:rPr lang="zh-TW" altLang="en-US" sz="2400" b="1" i="0" u="none" strike="noStrike" cap="none" dirty="0">
                          <a:solidFill>
                            <a:srgbClr val="FF0000"/>
                          </a:solidFill>
                          <a:latin typeface="Microsoft JhengHei"/>
                          <a:ea typeface="Microsoft JhengHei"/>
                          <a:cs typeface="Calibri"/>
                          <a:sym typeface="Arial"/>
                        </a:rPr>
                        <a:t>教室</a:t>
                      </a:r>
                      <a:r>
                        <a:rPr lang="en-US" altLang="zh-TW" sz="2400" b="1" i="0" u="none" strike="noStrike" cap="none" dirty="0">
                          <a:solidFill>
                            <a:srgbClr val="FF0000"/>
                          </a:solidFill>
                          <a:latin typeface="Microsoft JhengHei"/>
                          <a:ea typeface="Microsoft JhengHei"/>
                          <a:cs typeface="Calibri"/>
                          <a:sym typeface="Arial"/>
                        </a:rPr>
                        <a:t>)</a:t>
                      </a:r>
                    </a:p>
                    <a:p>
                      <a:pPr marL="0" marR="0" lvl="0" indent="0" algn="ctr" rtl="0">
                        <a:lnSpc>
                          <a:spcPct val="150000"/>
                        </a:lnSpc>
                        <a:spcBef>
                          <a:spcPts val="0"/>
                        </a:spcBef>
                        <a:spcAft>
                          <a:spcPts val="0"/>
                        </a:spcAft>
                        <a:buClr>
                          <a:srgbClr val="000000"/>
                        </a:buClr>
                        <a:buSzPts val="4000"/>
                        <a:buFont typeface="Arial"/>
                        <a:buNone/>
                      </a:pPr>
                      <a:r>
                        <a:rPr lang="zh-TW" altLang="en-US" sz="3600" b="1" i="0" u="none" strike="noStrike" cap="none" dirty="0">
                          <a:solidFill>
                            <a:schemeClr val="dk1"/>
                          </a:solidFill>
                          <a:latin typeface="Microsoft JhengHei"/>
                          <a:ea typeface="Microsoft JhengHei"/>
                          <a:cs typeface="Calibri"/>
                          <a:sym typeface="Arial"/>
                        </a:rPr>
                        <a:t>泰雅族</a:t>
                      </a:r>
                      <a:endParaRPr lang="en-US" altLang="zh-TW" sz="3600" b="1" i="0" u="none" strike="noStrike" cap="none" dirty="0">
                        <a:solidFill>
                          <a:schemeClr val="dk1"/>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800" b="1" i="0" u="none" strike="noStrike" cap="none" dirty="0">
                          <a:solidFill>
                            <a:schemeClr val="bg2">
                              <a:lumMod val="75000"/>
                            </a:schemeClr>
                          </a:solidFill>
                          <a:latin typeface="Microsoft JhengHei"/>
                          <a:ea typeface="Microsoft JhengHei"/>
                          <a:cs typeface="Calibri"/>
                          <a:sym typeface="Arial"/>
                        </a:rPr>
                        <a:t>（北區朗讀</a:t>
                      </a:r>
                      <a:r>
                        <a:rPr lang="en-US" altLang="zh-TW" sz="1800" b="1" i="0" u="none" strike="noStrike" cap="none" dirty="0">
                          <a:solidFill>
                            <a:srgbClr val="0070C0"/>
                          </a:solidFill>
                          <a:latin typeface="Microsoft JhengHei"/>
                          <a:ea typeface="Microsoft JhengHei"/>
                          <a:cs typeface="Calibri"/>
                          <a:sym typeface="Arial"/>
                        </a:rPr>
                        <a:t>6</a:t>
                      </a:r>
                      <a:r>
                        <a:rPr lang="zh-TW" altLang="en-US" sz="1800" b="1" i="0" u="none" strike="noStrike" cap="none" dirty="0">
                          <a:solidFill>
                            <a:schemeClr val="bg2">
                              <a:lumMod val="75000"/>
                            </a:schemeClr>
                          </a:solidFill>
                          <a:latin typeface="Microsoft JhengHei"/>
                          <a:ea typeface="Microsoft JhengHei"/>
                          <a:cs typeface="Calibri"/>
                          <a:sym typeface="Arial"/>
                        </a:rPr>
                        <a:t>）</a:t>
                      </a:r>
                      <a:endParaRPr lang="en-US" altLang="zh-TW" sz="18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800" b="1" i="0" u="none" strike="noStrike" cap="none" dirty="0">
                          <a:solidFill>
                            <a:schemeClr val="bg2">
                              <a:lumMod val="75000"/>
                            </a:schemeClr>
                          </a:solidFill>
                          <a:latin typeface="Microsoft JhengHei"/>
                          <a:ea typeface="Microsoft JhengHei"/>
                          <a:cs typeface="Calibri"/>
                          <a:sym typeface="Arial"/>
                        </a:rPr>
                        <a:t>（南區朗讀</a:t>
                      </a:r>
                      <a:r>
                        <a:rPr lang="en-US" altLang="zh-TW" sz="1800" b="1" i="0" u="none" strike="noStrike" cap="none" dirty="0">
                          <a:solidFill>
                            <a:srgbClr val="0070C0"/>
                          </a:solidFill>
                          <a:latin typeface="Microsoft JhengHei"/>
                          <a:ea typeface="Microsoft JhengHei"/>
                          <a:cs typeface="Calibri"/>
                          <a:sym typeface="Arial"/>
                        </a:rPr>
                        <a:t>1</a:t>
                      </a:r>
                      <a:r>
                        <a:rPr lang="zh-TW" altLang="en-US" sz="1800" b="1" i="0" u="none" strike="noStrike" cap="none" dirty="0">
                          <a:solidFill>
                            <a:schemeClr val="bg2">
                              <a:lumMod val="75000"/>
                            </a:schemeClr>
                          </a:solidFill>
                          <a:latin typeface="Microsoft JhengHei"/>
                          <a:ea typeface="Microsoft JhengHei"/>
                          <a:cs typeface="Calibri"/>
                          <a:sym typeface="Arial"/>
                        </a:rPr>
                        <a:t>）</a:t>
                      </a:r>
                      <a:endParaRPr lang="en-US" altLang="zh-TW" sz="18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800" b="1" i="0" u="none" strike="noStrike" cap="none" dirty="0">
                          <a:solidFill>
                            <a:schemeClr val="bg2">
                              <a:lumMod val="75000"/>
                            </a:schemeClr>
                          </a:solidFill>
                          <a:latin typeface="Microsoft JhengHei"/>
                          <a:ea typeface="Microsoft JhengHei"/>
                          <a:cs typeface="Calibri"/>
                          <a:sym typeface="Arial"/>
                        </a:rPr>
                        <a:t>（南區情境演說</a:t>
                      </a:r>
                      <a:r>
                        <a:rPr lang="en-US" altLang="zh-TW" sz="1800" b="1" i="0" u="none" strike="noStrike" cap="none" dirty="0">
                          <a:solidFill>
                            <a:schemeClr val="accent5">
                              <a:lumMod val="50000"/>
                            </a:schemeClr>
                          </a:solidFill>
                          <a:latin typeface="Microsoft JhengHei"/>
                          <a:ea typeface="Microsoft JhengHei"/>
                          <a:cs typeface="Calibri"/>
                          <a:sym typeface="Arial"/>
                        </a:rPr>
                        <a:t>1</a:t>
                      </a:r>
                      <a:r>
                        <a:rPr lang="en-US" altLang="zh-TW" sz="1800" b="1" i="0" u="none" strike="noStrike" cap="none" dirty="0">
                          <a:solidFill>
                            <a:schemeClr val="bg2">
                              <a:lumMod val="75000"/>
                            </a:schemeClr>
                          </a:solidFill>
                          <a:latin typeface="Microsoft JhengHei"/>
                          <a:ea typeface="Microsoft JhengHei"/>
                          <a:cs typeface="Calibri"/>
                          <a:sym typeface="Arial"/>
                        </a:rPr>
                        <a:t>)</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lang="zh-TW" altLang="en-US" sz="1800" b="1" i="0" u="none" strike="noStrike" cap="none" dirty="0">
                          <a:solidFill>
                            <a:schemeClr val="bg2">
                              <a:lumMod val="75000"/>
                            </a:schemeClr>
                          </a:solidFill>
                          <a:latin typeface="Microsoft JhengHei"/>
                          <a:ea typeface="Microsoft JhengHei"/>
                          <a:cs typeface="Calibri"/>
                          <a:sym typeface="Arial"/>
                        </a:rPr>
                        <a:t>北區歌唱</a:t>
                      </a:r>
                      <a:r>
                        <a:rPr lang="en-US" altLang="zh-TW" sz="1800" b="1" i="0" u="none" strike="noStrike" cap="none" dirty="0">
                          <a:solidFill>
                            <a:srgbClr val="FF0000"/>
                          </a:solidFill>
                          <a:latin typeface="Microsoft JhengHei"/>
                          <a:ea typeface="Microsoft JhengHei"/>
                          <a:cs typeface="Calibri"/>
                          <a:sym typeface="Arial"/>
                        </a:rPr>
                        <a:t>11</a:t>
                      </a:r>
                      <a:r>
                        <a:rPr lang="en-US" altLang="zh-TW" sz="1800" b="1" i="0" u="none" strike="noStrike" cap="none" dirty="0">
                          <a:solidFill>
                            <a:schemeClr val="bg2">
                              <a:lumMod val="75000"/>
                            </a:schemeClr>
                          </a:solidFill>
                          <a:latin typeface="Microsoft JhengHei"/>
                          <a:ea typeface="Microsoft JhengHei"/>
                          <a:cs typeface="Calibri"/>
                          <a:sym typeface="Arial"/>
                        </a:rPr>
                        <a:t>)</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800" b="1" i="0" u="none" strike="noStrike" cap="none" dirty="0">
                          <a:solidFill>
                            <a:schemeClr val="bg2">
                              <a:lumMod val="75000"/>
                            </a:schemeClr>
                          </a:solidFill>
                          <a:latin typeface="Microsoft JhengHei"/>
                          <a:ea typeface="Microsoft JhengHei"/>
                          <a:cs typeface="Calibri"/>
                          <a:sym typeface="Arial"/>
                        </a:rPr>
                        <a:t>（南區歌唱</a:t>
                      </a:r>
                      <a:r>
                        <a:rPr lang="en-US" altLang="zh-TW" sz="1800" b="1" i="0" u="none" strike="noStrike" cap="none" dirty="0">
                          <a:solidFill>
                            <a:srgbClr val="FF0000"/>
                          </a:solidFill>
                          <a:latin typeface="Microsoft JhengHei"/>
                          <a:ea typeface="Microsoft JhengHei"/>
                          <a:cs typeface="Calibri"/>
                          <a:sym typeface="Arial"/>
                        </a:rPr>
                        <a:t>8</a:t>
                      </a:r>
                      <a:r>
                        <a:rPr lang="zh-TW" altLang="en-US" sz="1800" b="1" i="0" u="none" strike="noStrike" cap="none" dirty="0">
                          <a:solidFill>
                            <a:schemeClr val="bg2">
                              <a:lumMod val="75000"/>
                            </a:schemeClr>
                          </a:solidFill>
                          <a:latin typeface="Microsoft JhengHei"/>
                          <a:ea typeface="Microsoft JhengHei"/>
                          <a:cs typeface="Calibri"/>
                          <a:sym typeface="Arial"/>
                        </a:rPr>
                        <a:t>）</a:t>
                      </a:r>
                      <a:endParaRPr lang="en-US" altLang="zh-TW" sz="18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altLang="zh-TW" sz="18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汶水泰雅族</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1</a:t>
                      </a:r>
                      <a:r>
                        <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lang="en-US" altLang="zh-TW" sz="1800" b="1" u="none" strike="noStrike" cap="none" dirty="0">
                        <a:latin typeface="Microsoft JhengHei"/>
                        <a:ea typeface="Microsoft JhengHei"/>
                        <a:cs typeface="Microsoft JhengHei"/>
                        <a:sym typeface="Microsoft JhengHei"/>
                      </a:endParaRPr>
                    </a:p>
                  </a:txBody>
                  <a:tcPr marL="91450" marR="91450" marT="45725" marB="45725"/>
                </a:tc>
                <a:tc>
                  <a:txBody>
                    <a:bodyPr/>
                    <a:lstStyle/>
                    <a:p>
                      <a:pPr marL="0" marR="0" lvl="0" indent="0" algn="ctr" rtl="0">
                        <a:lnSpc>
                          <a:spcPct val="150000"/>
                        </a:lnSpc>
                        <a:spcBef>
                          <a:spcPts val="0"/>
                        </a:spcBef>
                        <a:spcAft>
                          <a:spcPts val="0"/>
                        </a:spcAft>
                        <a:buClr>
                          <a:srgbClr val="000000"/>
                        </a:buClr>
                        <a:buSzPts val="4000"/>
                        <a:buFont typeface="Arial"/>
                        <a:buNone/>
                      </a:pPr>
                      <a:r>
                        <a:rPr lang="en-US" altLang="zh-TW" sz="2400" b="1" i="0" u="none" strike="noStrike" cap="none" dirty="0">
                          <a:solidFill>
                            <a:srgbClr val="0070C0"/>
                          </a:solidFill>
                          <a:latin typeface="Microsoft JhengHei"/>
                          <a:ea typeface="Microsoft JhengHei"/>
                          <a:cs typeface="Calibri"/>
                          <a:sym typeface="Microsoft JhengHei"/>
                        </a:rPr>
                        <a:t>D</a:t>
                      </a:r>
                      <a:r>
                        <a:rPr lang="en-US" altLang="zh-TW" sz="2400" b="1" i="0" u="none" strike="noStrike" cap="none" dirty="0">
                          <a:solidFill>
                            <a:srgbClr val="FF0000"/>
                          </a:solidFill>
                          <a:latin typeface="Microsoft JhengHei"/>
                          <a:ea typeface="Microsoft JhengHei"/>
                          <a:cs typeface="Calibri"/>
                          <a:sym typeface="Microsoft JhengHei"/>
                        </a:rPr>
                        <a:t>(404</a:t>
                      </a:r>
                      <a:r>
                        <a:rPr lang="zh-TW" altLang="en-US" sz="2400" b="1" i="0" u="none" strike="noStrike" cap="none" dirty="0">
                          <a:solidFill>
                            <a:srgbClr val="FF0000"/>
                          </a:solidFill>
                          <a:latin typeface="Microsoft JhengHei"/>
                          <a:ea typeface="Microsoft JhengHei"/>
                          <a:cs typeface="Calibri"/>
                          <a:sym typeface="Microsoft JhengHei"/>
                        </a:rPr>
                        <a:t>教室</a:t>
                      </a:r>
                      <a:r>
                        <a:rPr lang="en-US" altLang="zh-TW" sz="2400" b="1" i="0" u="none" strike="noStrike" cap="none" dirty="0">
                          <a:solidFill>
                            <a:srgbClr val="FF0000"/>
                          </a:solidFill>
                          <a:latin typeface="Microsoft JhengHei"/>
                          <a:ea typeface="Microsoft JhengHei"/>
                          <a:cs typeface="Calibri"/>
                          <a:sym typeface="Microsoft JhengHei"/>
                        </a:rPr>
                        <a:t>)</a:t>
                      </a: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rPr>
                        <a:t>排灣族</a:t>
                      </a:r>
                      <a:endParaRPr kumimoji="0" lang="en-US" altLang="zh-TW" sz="3600" b="1" i="0" u="none" strike="noStrike" kern="0" cap="none" spc="0" normalizeH="0" baseline="0" noProof="0" dirty="0">
                        <a:ln>
                          <a:noFill/>
                        </a:ln>
                        <a:solidFill>
                          <a:srgbClr val="000000"/>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lang="zh-TW" altLang="en-US" sz="1800" b="1" i="0" u="none" strike="noStrike" cap="none" dirty="0">
                          <a:solidFill>
                            <a:schemeClr val="bg2">
                              <a:lumMod val="75000"/>
                            </a:schemeClr>
                          </a:solidFill>
                          <a:latin typeface="Microsoft JhengHei"/>
                          <a:ea typeface="Microsoft JhengHei"/>
                          <a:cs typeface="Calibri"/>
                          <a:sym typeface="Arial"/>
                        </a:rPr>
                        <a:t>（北區朗讀</a:t>
                      </a:r>
                      <a:r>
                        <a:rPr lang="en-US" altLang="zh-TW" sz="1800" b="1" i="0" u="none" strike="noStrike" cap="none" dirty="0">
                          <a:solidFill>
                            <a:srgbClr val="0070C0"/>
                          </a:solidFill>
                          <a:latin typeface="Microsoft JhengHei"/>
                          <a:ea typeface="Microsoft JhengHei"/>
                          <a:cs typeface="Calibri"/>
                          <a:sym typeface="Arial"/>
                        </a:rPr>
                        <a:t>11</a:t>
                      </a:r>
                      <a:r>
                        <a:rPr lang="zh-TW" altLang="en-US" sz="1800" b="1" i="0" u="none" strike="noStrike" cap="none" dirty="0">
                          <a:solidFill>
                            <a:schemeClr val="bg2">
                              <a:lumMod val="75000"/>
                            </a:schemeClr>
                          </a:solidFill>
                          <a:latin typeface="Microsoft JhengHei"/>
                          <a:ea typeface="Microsoft JhengHei"/>
                          <a:cs typeface="Calibri"/>
                          <a:sym typeface="Arial"/>
                        </a:rPr>
                        <a:t>）</a:t>
                      </a:r>
                      <a:endParaRPr lang="en-US" altLang="zh-TW" sz="18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lang="zh-TW" altLang="en-US" sz="1500" b="1" i="0" u="none" strike="noStrike" cap="none" dirty="0">
                          <a:solidFill>
                            <a:schemeClr val="bg2">
                              <a:lumMod val="75000"/>
                            </a:schemeClr>
                          </a:solidFill>
                          <a:latin typeface="Microsoft JhengHei"/>
                          <a:ea typeface="Microsoft JhengHei"/>
                          <a:cs typeface="Calibri"/>
                          <a:sym typeface="Arial"/>
                        </a:rPr>
                        <a:t>（</a:t>
                      </a:r>
                      <a:r>
                        <a:rPr kumimoji="0" lang="zh-TW" altLang="en-US" sz="15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北區情境演說</a:t>
                      </a:r>
                      <a:r>
                        <a:rPr kumimoji="0" lang="en-US" altLang="zh-TW" sz="1500" b="1" i="0" u="none" strike="noStrike" kern="0" cap="none" spc="0" normalizeH="0" baseline="0" noProof="0" dirty="0">
                          <a:ln>
                            <a:noFill/>
                          </a:ln>
                          <a:solidFill>
                            <a:srgbClr val="00B050"/>
                          </a:solidFill>
                          <a:effectLst/>
                          <a:uLnTx/>
                          <a:uFillTx/>
                          <a:latin typeface="Microsoft JhengHei"/>
                          <a:ea typeface="Microsoft JhengHei"/>
                          <a:cs typeface="Calibri"/>
                          <a:sym typeface="Arial"/>
                        </a:rPr>
                        <a:t>2</a:t>
                      </a:r>
                      <a:r>
                        <a:rPr kumimoji="0" lang="en-US" altLang="zh-TW" sz="15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lang="en-US" altLang="zh-TW" sz="1500" b="1" u="none" strike="noStrike" cap="none" dirty="0">
                        <a:latin typeface="Microsoft JhengHei"/>
                        <a:ea typeface="Microsoft JhengHei"/>
                        <a:cs typeface="Microsoft JhengHei"/>
                        <a:sym typeface="Microsoft JhengHei"/>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16</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zh-TW" altLang="en-US" sz="2000" b="1" i="0" u="none" strike="noStrike" cap="none" dirty="0">
                        <a:solidFill>
                          <a:schemeClr val="bg2">
                            <a:lumMod val="75000"/>
                          </a:schemeClr>
                        </a:solidFill>
                        <a:latin typeface="Microsoft JhengHei"/>
                        <a:ea typeface="Microsoft JhengHei"/>
                        <a:cs typeface="Calibri"/>
                        <a:sym typeface="Arial"/>
                      </a:endParaRPr>
                    </a:p>
                  </a:txBody>
                  <a:tcPr marL="91450" marR="91450" marT="45725" marB="45725"/>
                </a:tc>
                <a:tc>
                  <a:txBody>
                    <a:bodyPr/>
                    <a:lstStyle/>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altLang="zh-TW" sz="24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E</a:t>
                      </a:r>
                      <a:r>
                        <a:rPr kumimoji="0" lang="en-US" altLang="zh-TW" sz="20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a:t>
                      </a:r>
                      <a:r>
                        <a:rPr kumimoji="0" lang="zh-TW" altLang="en-US" sz="20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多功能</a:t>
                      </a:r>
                      <a:r>
                        <a:rPr kumimoji="0" lang="en-US" altLang="zh-TW" sz="20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5</a:t>
                      </a:r>
                      <a:r>
                        <a:rPr kumimoji="0" lang="zh-TW" altLang="en-US" sz="24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教室</a:t>
                      </a:r>
                      <a:r>
                        <a:rPr kumimoji="0" lang="en-US" altLang="zh-TW" sz="20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a:t>
                      </a:r>
                    </a:p>
                    <a:p>
                      <a:pPr marL="0" marR="0" lvl="0" indent="0" algn="ctr" rtl="0">
                        <a:lnSpc>
                          <a:spcPct val="150000"/>
                        </a:lnSpc>
                        <a:spcBef>
                          <a:spcPts val="0"/>
                        </a:spcBef>
                        <a:spcAft>
                          <a:spcPts val="0"/>
                        </a:spcAft>
                        <a:buClr>
                          <a:srgbClr val="000000"/>
                        </a:buClr>
                        <a:buSzPts val="4000"/>
                        <a:buFont typeface="Arial"/>
                        <a:buNone/>
                      </a:pPr>
                      <a:r>
                        <a:rPr lang="zh-TW" altLang="en-US" sz="4400" b="1" i="0" u="none" strike="noStrike" cap="none" dirty="0">
                          <a:solidFill>
                            <a:schemeClr val="tx1"/>
                          </a:solidFill>
                          <a:latin typeface="Microsoft JhengHei"/>
                          <a:ea typeface="Microsoft JhengHei"/>
                          <a:cs typeface="Calibri"/>
                          <a:sym typeface="Microsoft JhengHei"/>
                        </a:rPr>
                        <a:t>布農</a:t>
                      </a:r>
                      <a:r>
                        <a:rPr lang="zh-TW" altLang="zh-TW" sz="4400" b="1" i="0" u="none" strike="noStrike" cap="none" dirty="0">
                          <a:solidFill>
                            <a:schemeClr val="tx1"/>
                          </a:solidFill>
                          <a:latin typeface="Microsoft JhengHei"/>
                          <a:ea typeface="Microsoft JhengHei"/>
                          <a:cs typeface="Calibri"/>
                          <a:sym typeface="Microsoft JhengHei"/>
                        </a:rPr>
                        <a:t>族</a:t>
                      </a:r>
                      <a:endParaRPr lang="en-US" altLang="zh-TW" sz="4400" b="1" i="0" u="none" strike="noStrike" cap="none" dirty="0">
                        <a:solidFill>
                          <a:schemeClr val="tx1"/>
                        </a:solidFill>
                        <a:latin typeface="Microsoft JhengHei"/>
                        <a:ea typeface="Microsoft JhengHei"/>
                        <a:cs typeface="Calibri"/>
                        <a:sym typeface="Microsoft JhengHei"/>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2400" b="1" i="0" u="none" strike="noStrike" cap="none" dirty="0">
                          <a:solidFill>
                            <a:schemeClr val="bg2">
                              <a:lumMod val="75000"/>
                            </a:schemeClr>
                          </a:solidFill>
                          <a:latin typeface="Microsoft JhengHei"/>
                          <a:ea typeface="Microsoft JhengHei"/>
                          <a:cs typeface="Calibri"/>
                          <a:sym typeface="Arial"/>
                        </a:rPr>
                        <a:t>（北區朗讀</a:t>
                      </a:r>
                      <a:r>
                        <a:rPr lang="en-US" altLang="zh-TW" sz="2400" b="1" i="0" u="none" strike="noStrike" cap="none" dirty="0">
                          <a:solidFill>
                            <a:srgbClr val="0070C0"/>
                          </a:solidFill>
                          <a:latin typeface="Microsoft JhengHei"/>
                          <a:ea typeface="Microsoft JhengHei"/>
                          <a:cs typeface="Calibri"/>
                          <a:sym typeface="Arial"/>
                        </a:rPr>
                        <a:t>2</a:t>
                      </a:r>
                      <a:r>
                        <a:rPr lang="zh-TW" altLang="en-US" sz="2400" b="1" i="0" u="none" strike="noStrike" cap="none" dirty="0">
                          <a:solidFill>
                            <a:schemeClr val="bg2">
                              <a:lumMod val="75000"/>
                            </a:schemeClr>
                          </a:solidFill>
                          <a:latin typeface="Microsoft JhengHei"/>
                          <a:ea typeface="Microsoft JhengHei"/>
                          <a:cs typeface="Calibri"/>
                          <a:sym typeface="Arial"/>
                        </a:rPr>
                        <a:t>）</a:t>
                      </a:r>
                      <a:endParaRPr lang="en-US" altLang="zh-TW" sz="24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2400" b="1" i="0" u="none" strike="noStrike" cap="none" dirty="0">
                          <a:solidFill>
                            <a:schemeClr val="bg2">
                              <a:lumMod val="75000"/>
                            </a:schemeClr>
                          </a:solidFill>
                          <a:latin typeface="Microsoft JhengHei"/>
                          <a:ea typeface="Microsoft JhengHei"/>
                          <a:cs typeface="Calibri"/>
                          <a:sym typeface="Arial"/>
                        </a:rPr>
                        <a:t>（南區朗讀</a:t>
                      </a:r>
                      <a:r>
                        <a:rPr lang="en-US" altLang="zh-TW" sz="2400" b="1" i="0" u="none" strike="noStrike" cap="none" dirty="0">
                          <a:solidFill>
                            <a:srgbClr val="0070C0"/>
                          </a:solidFill>
                          <a:latin typeface="Microsoft JhengHei"/>
                          <a:ea typeface="Microsoft JhengHei"/>
                          <a:cs typeface="Calibri"/>
                          <a:sym typeface="Arial"/>
                        </a:rPr>
                        <a:t>8</a:t>
                      </a:r>
                      <a:r>
                        <a:rPr lang="zh-TW" altLang="en-US" sz="2400" b="1" i="0" u="none" strike="noStrike" cap="none" dirty="0">
                          <a:solidFill>
                            <a:schemeClr val="bg2">
                              <a:lumMod val="75000"/>
                            </a:schemeClr>
                          </a:solidFill>
                          <a:latin typeface="Microsoft JhengHei"/>
                          <a:ea typeface="Microsoft JhengHei"/>
                          <a:cs typeface="Calibri"/>
                          <a:sym typeface="Arial"/>
                        </a:rPr>
                        <a:t>）</a:t>
                      </a:r>
                      <a:endParaRPr lang="en-US" altLang="zh-TW" sz="24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altLang="zh-TW" sz="2000" b="1" i="0" u="none" strike="noStrike" cap="none" dirty="0">
                          <a:solidFill>
                            <a:schemeClr val="bg2">
                              <a:lumMod val="75000"/>
                            </a:schemeClr>
                          </a:solidFill>
                          <a:latin typeface="Microsoft JhengHei"/>
                          <a:ea typeface="Microsoft JhengHei"/>
                          <a:cs typeface="Calibri"/>
                          <a:sym typeface="Arial"/>
                        </a:rPr>
                        <a:t>(</a:t>
                      </a:r>
                      <a:r>
                        <a:rPr lang="zh-TW" altLang="en-US" sz="2000" b="1" i="0" u="none" strike="noStrike" cap="none" dirty="0">
                          <a:solidFill>
                            <a:schemeClr val="bg2">
                              <a:lumMod val="75000"/>
                            </a:schemeClr>
                          </a:solidFill>
                          <a:latin typeface="Microsoft JhengHei"/>
                          <a:ea typeface="Microsoft JhengHei"/>
                          <a:cs typeface="Calibri"/>
                          <a:sym typeface="Arial"/>
                        </a:rPr>
                        <a:t>北區情境演說</a:t>
                      </a:r>
                      <a:r>
                        <a:rPr lang="en-US" altLang="zh-TW" sz="2000" b="1" i="0" u="none" strike="noStrike" cap="none" dirty="0">
                          <a:solidFill>
                            <a:schemeClr val="accent5">
                              <a:lumMod val="50000"/>
                            </a:schemeClr>
                          </a:solidFill>
                          <a:latin typeface="Microsoft JhengHei"/>
                          <a:ea typeface="Microsoft JhengHei"/>
                          <a:cs typeface="Calibri"/>
                          <a:sym typeface="Arial"/>
                        </a:rPr>
                        <a:t>2</a:t>
                      </a:r>
                      <a:r>
                        <a:rPr lang="en-US" altLang="zh-TW" sz="2000" b="1" i="0" u="none" strike="noStrike" cap="none" dirty="0">
                          <a:solidFill>
                            <a:schemeClr val="bg2">
                              <a:lumMod val="75000"/>
                            </a:schemeClr>
                          </a:solidFill>
                          <a:latin typeface="Microsoft JhengHei"/>
                          <a:ea typeface="Microsoft JhengHei"/>
                          <a:cs typeface="Calibri"/>
                          <a:sym typeface="Arial"/>
                        </a:rPr>
                        <a:t>)</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altLang="zh-TW" sz="2000" b="1" i="0" u="none" strike="noStrike" cap="none" dirty="0">
                          <a:solidFill>
                            <a:schemeClr val="bg2">
                              <a:lumMod val="75000"/>
                            </a:schemeClr>
                          </a:solidFill>
                          <a:latin typeface="Microsoft JhengHei"/>
                          <a:ea typeface="Microsoft JhengHei"/>
                          <a:cs typeface="Calibri"/>
                          <a:sym typeface="Arial"/>
                        </a:rPr>
                        <a:t>(</a:t>
                      </a:r>
                      <a:r>
                        <a:rPr lang="zh-TW" altLang="en-US" sz="2000" b="1" i="0" u="none" strike="noStrike" cap="none" dirty="0">
                          <a:solidFill>
                            <a:schemeClr val="bg2">
                              <a:lumMod val="75000"/>
                            </a:schemeClr>
                          </a:solidFill>
                          <a:latin typeface="Microsoft JhengHei"/>
                          <a:ea typeface="Microsoft JhengHei"/>
                          <a:cs typeface="Calibri"/>
                          <a:sym typeface="Arial"/>
                        </a:rPr>
                        <a:t>南區情境演說</a:t>
                      </a:r>
                      <a:r>
                        <a:rPr lang="en-US" altLang="zh-TW" sz="2000" b="1" i="0" u="none" strike="noStrike" cap="none" dirty="0">
                          <a:solidFill>
                            <a:schemeClr val="accent5">
                              <a:lumMod val="50000"/>
                            </a:schemeClr>
                          </a:solidFill>
                          <a:latin typeface="Microsoft JhengHei"/>
                          <a:ea typeface="Microsoft JhengHei"/>
                          <a:cs typeface="Calibri"/>
                          <a:sym typeface="Arial"/>
                        </a:rPr>
                        <a:t>1</a:t>
                      </a:r>
                      <a:r>
                        <a:rPr lang="en-US" altLang="zh-TW" sz="2000" b="1" i="0" u="none" strike="noStrike" cap="none" dirty="0">
                          <a:solidFill>
                            <a:schemeClr val="bg2">
                              <a:lumMod val="75000"/>
                            </a:schemeClr>
                          </a:solidFill>
                          <a:latin typeface="Microsoft JhengHei"/>
                          <a:ea typeface="Microsoft JhengHei"/>
                          <a:cs typeface="Calibri"/>
                          <a:sym typeface="Arial"/>
                        </a:rPr>
                        <a:t>)</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2200" b="1" i="0" u="none" strike="noStrike" cap="none" dirty="0">
                          <a:solidFill>
                            <a:schemeClr val="bg2">
                              <a:lumMod val="75000"/>
                            </a:schemeClr>
                          </a:solidFill>
                          <a:latin typeface="Microsoft JhengHei"/>
                          <a:ea typeface="Microsoft JhengHei"/>
                          <a:cs typeface="Calibri"/>
                          <a:sym typeface="Arial"/>
                        </a:rPr>
                        <a:t>（北區歌唱</a:t>
                      </a:r>
                      <a:r>
                        <a:rPr lang="en-US" altLang="zh-TW" sz="2200" b="1" i="0" u="none" strike="noStrike" cap="none" dirty="0">
                          <a:solidFill>
                            <a:srgbClr val="FF0000"/>
                          </a:solidFill>
                          <a:latin typeface="Microsoft JhengHei"/>
                          <a:ea typeface="Microsoft JhengHei"/>
                          <a:cs typeface="Calibri"/>
                          <a:sym typeface="Arial"/>
                        </a:rPr>
                        <a:t>12</a:t>
                      </a:r>
                      <a:r>
                        <a:rPr lang="zh-TW" altLang="en-US" sz="2200" b="1" i="0" u="none" strike="noStrike" cap="none" dirty="0">
                          <a:solidFill>
                            <a:schemeClr val="bg2">
                              <a:lumMod val="75000"/>
                            </a:schemeClr>
                          </a:solidFill>
                          <a:latin typeface="Microsoft JhengHei"/>
                          <a:ea typeface="Microsoft JhengHei"/>
                          <a:cs typeface="Calibri"/>
                          <a:sym typeface="Arial"/>
                        </a:rPr>
                        <a:t>）</a:t>
                      </a:r>
                      <a:endParaRPr lang="en-US" altLang="zh-TW" sz="22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2400" b="1" i="0" u="none" strike="noStrike" cap="none" dirty="0">
                          <a:solidFill>
                            <a:schemeClr val="bg2">
                              <a:lumMod val="75000"/>
                            </a:schemeClr>
                          </a:solidFill>
                          <a:latin typeface="Microsoft JhengHei"/>
                          <a:ea typeface="Microsoft JhengHei"/>
                          <a:cs typeface="Calibri"/>
                          <a:sym typeface="Arial"/>
                        </a:rPr>
                        <a:t>（南區歌唱</a:t>
                      </a:r>
                      <a:r>
                        <a:rPr lang="en-US" altLang="zh-TW" sz="2400" b="1" i="0" u="none" strike="noStrike" cap="none" dirty="0">
                          <a:solidFill>
                            <a:srgbClr val="FF0000"/>
                          </a:solidFill>
                          <a:latin typeface="Microsoft JhengHei"/>
                          <a:ea typeface="Microsoft JhengHei"/>
                          <a:cs typeface="Calibri"/>
                          <a:sym typeface="Arial"/>
                        </a:rPr>
                        <a:t>5</a:t>
                      </a:r>
                      <a:r>
                        <a:rPr lang="zh-TW" altLang="en-US" sz="2400" b="1" i="0" u="none" strike="noStrike" cap="none" dirty="0">
                          <a:solidFill>
                            <a:schemeClr val="bg2">
                              <a:lumMod val="75000"/>
                            </a:schemeClr>
                          </a:solidFill>
                          <a:latin typeface="Microsoft JhengHei"/>
                          <a:ea typeface="Microsoft JhengHei"/>
                          <a:cs typeface="Calibri"/>
                          <a:sym typeface="Arial"/>
                        </a:rPr>
                        <a:t>）</a:t>
                      </a:r>
                      <a:endParaRPr lang="en-US" altLang="zh-TW" sz="2400" b="1" i="0" u="none" strike="noStrike" cap="none" dirty="0">
                        <a:solidFill>
                          <a:schemeClr val="bg2">
                            <a:lumMod val="75000"/>
                          </a:schemeClr>
                        </a:solidFill>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endParaRPr kumimoji="0" lang="en-US" altLang="zh-TW" sz="2400" b="1" i="0" u="none" strike="noStrike" kern="0" cap="none" spc="0" normalizeH="0" baseline="0" noProof="0" dirty="0">
                        <a:ln>
                          <a:noFill/>
                        </a:ln>
                        <a:solidFill>
                          <a:srgbClr val="FF0000"/>
                        </a:solidFill>
                        <a:effectLst/>
                        <a:uLnTx/>
                        <a:uFillTx/>
                        <a:latin typeface="Microsoft JhengHei"/>
                        <a:ea typeface="Microsoft JhengHei"/>
                        <a:cs typeface="Calibri"/>
                        <a:sym typeface="Arial"/>
                      </a:endParaRPr>
                    </a:p>
                  </a:txBody>
                  <a:tcPr marL="91450" marR="91450" marT="45725" marB="45725"/>
                </a:tc>
                <a:tc>
                  <a:txBody>
                    <a:bodyPr/>
                    <a:lstStyle/>
                    <a:p>
                      <a:pPr marL="0" marR="0" lvl="0" indent="0" algn="ctr" rtl="0">
                        <a:lnSpc>
                          <a:spcPct val="150000"/>
                        </a:lnSpc>
                        <a:spcBef>
                          <a:spcPts val="0"/>
                        </a:spcBef>
                        <a:spcAft>
                          <a:spcPts val="0"/>
                        </a:spcAft>
                        <a:buClr>
                          <a:srgbClr val="000000"/>
                        </a:buClr>
                        <a:buSzPts val="4000"/>
                        <a:buFont typeface="Arial"/>
                        <a:buNone/>
                      </a:pPr>
                      <a:r>
                        <a:rPr lang="en-US" altLang="zh-TW" sz="2200" b="1" i="0" u="none" strike="noStrike" cap="none" dirty="0">
                          <a:solidFill>
                            <a:srgbClr val="0070C0"/>
                          </a:solidFill>
                          <a:latin typeface="Microsoft JhengHei"/>
                          <a:ea typeface="Microsoft JhengHei"/>
                          <a:cs typeface="Calibri"/>
                          <a:sym typeface="Microsoft JhengHei"/>
                        </a:rPr>
                        <a:t>G</a:t>
                      </a:r>
                      <a:r>
                        <a:rPr lang="en-US" altLang="zh-TW" sz="2200" b="1" i="0" u="none" strike="noStrike" cap="none" dirty="0">
                          <a:solidFill>
                            <a:srgbClr val="FF0000"/>
                          </a:solidFill>
                          <a:latin typeface="Microsoft JhengHei"/>
                          <a:ea typeface="Microsoft JhengHei"/>
                          <a:cs typeface="Calibri"/>
                          <a:sym typeface="Microsoft JhengHei"/>
                        </a:rPr>
                        <a:t>(302</a:t>
                      </a:r>
                      <a:r>
                        <a:rPr lang="zh-TW" altLang="en-US" sz="2200" b="1" i="0" u="none" strike="noStrike" cap="none" dirty="0">
                          <a:solidFill>
                            <a:srgbClr val="FF0000"/>
                          </a:solidFill>
                          <a:latin typeface="Microsoft JhengHei"/>
                          <a:ea typeface="Microsoft JhengHei"/>
                          <a:cs typeface="Calibri"/>
                          <a:sym typeface="Microsoft JhengHei"/>
                        </a:rPr>
                        <a:t>教室</a:t>
                      </a:r>
                      <a:r>
                        <a:rPr lang="en-US" altLang="zh-TW" sz="2200" b="1" i="0" u="none" strike="noStrike" cap="none" dirty="0">
                          <a:solidFill>
                            <a:srgbClr val="FF0000"/>
                          </a:solidFill>
                          <a:latin typeface="Microsoft JhengHei"/>
                          <a:ea typeface="Microsoft JhengHei"/>
                          <a:cs typeface="Calibri"/>
                          <a:sym typeface="Microsoft JhengHei"/>
                        </a:rPr>
                        <a:t>)</a:t>
                      </a:r>
                    </a:p>
                    <a:p>
                      <a:pPr marL="0" marR="0" lvl="0" indent="0" algn="ctr" rtl="0">
                        <a:lnSpc>
                          <a:spcPct val="150000"/>
                        </a:lnSpc>
                        <a:spcBef>
                          <a:spcPts val="0"/>
                        </a:spcBef>
                        <a:spcAft>
                          <a:spcPts val="0"/>
                        </a:spcAft>
                        <a:buClr>
                          <a:srgbClr val="000000"/>
                        </a:buClr>
                        <a:buSzPts val="4000"/>
                        <a:buFont typeface="Arial"/>
                        <a:buNone/>
                      </a:pPr>
                      <a:r>
                        <a:rPr lang="zh-TW" altLang="en-US" sz="3600" b="1" i="0" u="none" strike="noStrike" cap="none" dirty="0">
                          <a:solidFill>
                            <a:schemeClr val="tx1"/>
                          </a:solidFill>
                          <a:latin typeface="Microsoft JhengHei"/>
                          <a:ea typeface="Microsoft JhengHei"/>
                          <a:cs typeface="Calibri"/>
                          <a:sym typeface="Microsoft JhengHei"/>
                        </a:rPr>
                        <a:t>卑南</a:t>
                      </a:r>
                      <a:r>
                        <a:rPr lang="zh-TW" altLang="zh-TW" sz="3600" b="1" i="0" u="none" strike="noStrike" cap="none" dirty="0">
                          <a:solidFill>
                            <a:schemeClr val="tx1"/>
                          </a:solidFill>
                          <a:latin typeface="Microsoft JhengHei"/>
                          <a:ea typeface="Microsoft JhengHei"/>
                          <a:cs typeface="Calibri"/>
                          <a:sym typeface="Microsoft JhengHei"/>
                        </a:rPr>
                        <a:t>族</a:t>
                      </a:r>
                      <a:endParaRPr kumimoji="0" lang="en-US" altLang="zh-TW" sz="3600" b="1" i="0" u="none" strike="noStrike" kern="0" cap="none" spc="0" normalizeH="0" baseline="0" dirty="0">
                        <a:ln>
                          <a:noFill/>
                        </a:ln>
                        <a:solidFill>
                          <a:schemeClr val="tx1"/>
                        </a:solidFill>
                        <a:effectLst/>
                        <a:uLnTx/>
                        <a:uFillTx/>
                        <a:latin typeface="Microsoft JhengHei"/>
                        <a:ea typeface="Microsoft JhengHei"/>
                        <a:cs typeface="Calibri"/>
                        <a:sym typeface="Microsoft JhengHei"/>
                      </a:endParaRPr>
                    </a:p>
                    <a:p>
                      <a:pPr marL="0" marR="0" lvl="0" indent="0" algn="ctr" rtl="0">
                        <a:lnSpc>
                          <a:spcPct val="150000"/>
                        </a:lnSpc>
                        <a:spcBef>
                          <a:spcPts val="0"/>
                        </a:spcBef>
                        <a:spcAft>
                          <a:spcPts val="0"/>
                        </a:spcAft>
                        <a:buClr>
                          <a:srgbClr val="000000"/>
                        </a:buClr>
                        <a:buSzPts val="4000"/>
                        <a:buFont typeface="Arial"/>
                        <a:buNone/>
                      </a:pPr>
                      <a:r>
                        <a:rPr lang="zh-TW" altLang="en-US" sz="1800" b="1" i="0" u="none" strike="noStrike" cap="none" dirty="0">
                          <a:solidFill>
                            <a:schemeClr val="bg2">
                              <a:lumMod val="75000"/>
                            </a:schemeClr>
                          </a:solidFill>
                          <a:latin typeface="Microsoft JhengHei"/>
                          <a:ea typeface="Microsoft JhengHei"/>
                          <a:cs typeface="Calibri"/>
                          <a:sym typeface="Arial"/>
                        </a:rPr>
                        <a:t>（</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Microsoft JhengHei"/>
                        </a:rPr>
                        <a:t>北區</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3</a:t>
                      </a:r>
                      <a:r>
                        <a:rPr lang="zh-TW" altLang="en-US" sz="1800" b="1" i="0" u="none" strike="noStrike" cap="none" dirty="0">
                          <a:solidFill>
                            <a:schemeClr val="bg2">
                              <a:lumMod val="75000"/>
                            </a:schemeClr>
                          </a:solidFill>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lang="zh-TW" altLang="en-US" sz="1800" b="1" i="0" u="none" strike="noStrike" cap="none" dirty="0">
                          <a:solidFill>
                            <a:schemeClr val="bg2">
                              <a:lumMod val="75000"/>
                            </a:schemeClr>
                          </a:solidFill>
                          <a:latin typeface="Microsoft JhengHei"/>
                          <a:ea typeface="Microsoft JhengHei"/>
                          <a:cs typeface="Calibri"/>
                          <a:sym typeface="Arial"/>
                        </a:rPr>
                        <a:t>（</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Microsoft JhengHei"/>
                        </a:rPr>
                        <a:t>南區</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2</a:t>
                      </a:r>
                      <a:r>
                        <a:rPr lang="zh-TW" altLang="en-US" sz="1800" b="1" i="0" u="none" strike="noStrike" cap="none" dirty="0">
                          <a:solidFill>
                            <a:schemeClr val="bg2">
                              <a:lumMod val="75000"/>
                            </a:schemeClr>
                          </a:solidFill>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800" b="1" i="0" u="none" strike="noStrike" cap="none" dirty="0">
                          <a:solidFill>
                            <a:schemeClr val="bg2">
                              <a:lumMod val="75000"/>
                            </a:schemeClr>
                          </a:solidFill>
                          <a:latin typeface="Microsoft JhengHei"/>
                          <a:ea typeface="Microsoft JhengHei"/>
                          <a:cs typeface="Calibri"/>
                          <a:sym typeface="Arial"/>
                        </a:rPr>
                        <a:t>（</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10</a:t>
                      </a:r>
                      <a:r>
                        <a:rPr lang="zh-TW" altLang="en-US" sz="1800" b="1" i="0" u="none" strike="noStrike" cap="none" dirty="0">
                          <a:solidFill>
                            <a:schemeClr val="bg2">
                              <a:lumMod val="75000"/>
                            </a:schemeClr>
                          </a:solidFill>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800" b="1" i="0" u="none" strike="noStrike" cap="none" dirty="0">
                          <a:solidFill>
                            <a:schemeClr val="bg2">
                              <a:lumMod val="75000"/>
                            </a:schemeClr>
                          </a:solidFill>
                          <a:latin typeface="Microsoft JhengHei"/>
                          <a:ea typeface="Microsoft JhengHei"/>
                          <a:cs typeface="Calibri"/>
                          <a:sym typeface="Arial"/>
                        </a:rPr>
                        <a:t>（</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9</a:t>
                      </a:r>
                      <a:r>
                        <a:rPr lang="zh-TW" altLang="en-US" sz="1800" b="1" i="0" u="none" strike="noStrike" cap="none" dirty="0">
                          <a:solidFill>
                            <a:schemeClr val="bg2">
                              <a:lumMod val="75000"/>
                            </a:schemeClr>
                          </a:solidFill>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altLang="zh-TW" sz="18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2400" b="1" i="0" u="none" strike="noStrike" cap="none" dirty="0">
                          <a:solidFill>
                            <a:srgbClr val="0070C0"/>
                          </a:solidFill>
                          <a:latin typeface="Microsoft JhengHei"/>
                          <a:ea typeface="Microsoft JhengHei"/>
                          <a:cs typeface="Calibri"/>
                          <a:sym typeface="Microsoft JhengHei"/>
                        </a:rPr>
                        <a:t>I</a:t>
                      </a:r>
                      <a:r>
                        <a:rPr lang="en-US" altLang="zh-TW" sz="2400" b="1" i="0" u="none" strike="noStrike" cap="none" dirty="0">
                          <a:solidFill>
                            <a:srgbClr val="FF0000"/>
                          </a:solidFill>
                          <a:latin typeface="Microsoft JhengHei"/>
                          <a:ea typeface="Microsoft JhengHei"/>
                          <a:cs typeface="Calibri"/>
                          <a:sym typeface="Microsoft JhengHei"/>
                        </a:rPr>
                        <a:t>(304</a:t>
                      </a:r>
                      <a:r>
                        <a:rPr lang="zh-TW" altLang="en-US" sz="2400" b="1" i="0" u="none" strike="noStrike" cap="none" dirty="0">
                          <a:solidFill>
                            <a:srgbClr val="FF0000"/>
                          </a:solidFill>
                          <a:latin typeface="Microsoft JhengHei"/>
                          <a:ea typeface="Microsoft JhengHei"/>
                          <a:cs typeface="Calibri"/>
                          <a:sym typeface="Microsoft JhengHei"/>
                        </a:rPr>
                        <a:t>教室</a:t>
                      </a:r>
                      <a:r>
                        <a:rPr lang="en-US" altLang="zh-TW" sz="2400" b="1" i="0" u="none" strike="noStrike" cap="none" dirty="0">
                          <a:solidFill>
                            <a:srgbClr val="FF0000"/>
                          </a:solidFill>
                          <a:latin typeface="Microsoft JhengHei"/>
                          <a:ea typeface="Microsoft JhengHei"/>
                          <a:cs typeface="Calibri"/>
                          <a:sym typeface="Microsoft JhengHei"/>
                        </a:rPr>
                        <a:t>)</a:t>
                      </a:r>
                    </a:p>
                    <a:p>
                      <a:r>
                        <a:rPr lang="zh-TW" altLang="en-US" sz="2000" b="1" i="0" u="none" strike="noStrike" cap="none" dirty="0">
                          <a:solidFill>
                            <a:schemeClr val="tx1"/>
                          </a:solidFill>
                          <a:latin typeface="Microsoft JhengHei"/>
                          <a:ea typeface="Microsoft JhengHei"/>
                          <a:cs typeface="Calibri"/>
                          <a:sym typeface="Arial"/>
                        </a:rPr>
                        <a:t>  </a:t>
                      </a:r>
                      <a:endParaRPr lang="en-US" altLang="zh-TW" sz="2000" b="1" i="0" u="none" strike="noStrike" cap="none" dirty="0">
                        <a:solidFill>
                          <a:schemeClr val="tx1"/>
                        </a:solidFill>
                        <a:latin typeface="Microsoft JhengHei"/>
                        <a:ea typeface="Microsoft JhengHei"/>
                        <a:cs typeface="Calibri"/>
                        <a:sym typeface="Arial"/>
                      </a:endParaRPr>
                    </a:p>
                    <a:p>
                      <a:r>
                        <a:rPr lang="zh-TW" altLang="en-US" sz="2000" b="1" i="0" u="none" strike="noStrike" cap="none" dirty="0">
                          <a:solidFill>
                            <a:schemeClr val="tx1"/>
                          </a:solidFill>
                          <a:latin typeface="Microsoft JhengHei"/>
                          <a:ea typeface="Microsoft JhengHei"/>
                          <a:cs typeface="Calibri"/>
                          <a:sym typeface="Arial"/>
                        </a:rPr>
                        <a:t> </a:t>
                      </a:r>
                      <a:r>
                        <a:rPr lang="zh-TW" altLang="en-US" sz="3600" b="1" i="0" u="none" strike="noStrike" cap="none" dirty="0">
                          <a:solidFill>
                            <a:schemeClr val="tx1"/>
                          </a:solidFill>
                          <a:latin typeface="Microsoft JhengHei"/>
                          <a:ea typeface="Microsoft JhengHei"/>
                          <a:cs typeface="Calibri"/>
                          <a:sym typeface="Arial"/>
                        </a:rPr>
                        <a:t>太魯閣</a:t>
                      </a:r>
                      <a:endParaRPr lang="en-US" altLang="zh-TW" sz="3600" b="1" i="0" u="none" strike="noStrike" cap="none" dirty="0">
                        <a:solidFill>
                          <a:schemeClr val="tx1"/>
                        </a:solidFill>
                        <a:latin typeface="Microsoft JhengHei"/>
                        <a:ea typeface="Microsoft JhengHe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2000" b="1" i="0" u="none" strike="noStrike" cap="none" dirty="0">
                          <a:solidFill>
                            <a:schemeClr val="bg2">
                              <a:lumMod val="75000"/>
                            </a:schemeClr>
                          </a:solidFill>
                          <a:latin typeface="Microsoft JhengHei"/>
                          <a:ea typeface="Microsoft JhengHei"/>
                          <a:cs typeface="Calibri"/>
                          <a:sym typeface="Arial"/>
                        </a:rPr>
                        <a:t> </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lang="zh-TW" altLang="en-US" sz="1800" b="1" i="0" u="none" strike="noStrike" cap="none" dirty="0">
                          <a:solidFill>
                            <a:schemeClr val="bg2">
                              <a:lumMod val="75000"/>
                            </a:schemeClr>
                          </a:solidFill>
                          <a:latin typeface="Microsoft JhengHei"/>
                          <a:ea typeface="Microsoft JhengHei"/>
                          <a:cs typeface="Calibri"/>
                          <a:sym typeface="Arial"/>
                        </a:rPr>
                        <a:t>北區朗讀</a:t>
                      </a:r>
                      <a:r>
                        <a:rPr lang="en-US" altLang="zh-TW" sz="1800" b="1" i="0" u="none" strike="noStrike" cap="none" dirty="0">
                          <a:solidFill>
                            <a:srgbClr val="0070C0"/>
                          </a:solidFill>
                          <a:latin typeface="Microsoft JhengHei"/>
                          <a:ea typeface="Microsoft JhengHei"/>
                          <a:cs typeface="Calibri"/>
                          <a:sym typeface="Arial"/>
                        </a:rPr>
                        <a:t>6</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lang="en-US" altLang="zh-TW" sz="1800" b="1" i="0" u="none" strike="noStrike" cap="none" dirty="0">
                        <a:solidFill>
                          <a:schemeClr val="bg2">
                            <a:lumMod val="75000"/>
                          </a:schemeClr>
                        </a:solidFill>
                        <a:latin typeface="Microsoft JhengHei"/>
                        <a:ea typeface="Microsoft JhengHe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1800" b="1" i="0" u="none" strike="noStrike" kern="0" cap="none" spc="0" normalizeH="0" baseline="0" noProof="0" dirty="0">
                          <a:ln>
                            <a:noFill/>
                          </a:ln>
                          <a:solidFill>
                            <a:schemeClr val="bg2">
                              <a:lumMod val="75000"/>
                            </a:schemeClr>
                          </a:solidFill>
                          <a:effectLst/>
                          <a:uLnTx/>
                          <a:uFillTx/>
                          <a:latin typeface="Microsoft JhengHei"/>
                          <a:ea typeface="Microsoft JhengHei"/>
                          <a:cs typeface="Calibri"/>
                          <a:sym typeface="Arial"/>
                        </a:rPr>
                        <a:t> </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r>
                        <a:rPr kumimoji="0" lang="zh-TW" altLang="en-US" sz="1800" b="1" i="0" u="none" strike="noStrike" kern="0" cap="none" spc="0" normalizeH="0" baseline="0" noProof="0" dirty="0">
                          <a:ln>
                            <a:noFill/>
                          </a:ln>
                          <a:solidFill>
                            <a:schemeClr val="bg2">
                              <a:lumMod val="75000"/>
                            </a:schemeClr>
                          </a:solidFill>
                          <a:effectLst/>
                          <a:uLnTx/>
                          <a:uFillTx/>
                          <a:latin typeface="Microsoft JhengHei"/>
                          <a:ea typeface="Microsoft JhengHei"/>
                          <a:cs typeface="Calibri"/>
                          <a:sym typeface="Arial"/>
                        </a:rPr>
                        <a:t>南區朗讀</a:t>
                      </a:r>
                      <a:r>
                        <a:rPr kumimoji="0" lang="en-US" altLang="zh-TW" sz="1800" b="1" i="0" u="none" strike="noStrike" kern="0" cap="none" spc="0" normalizeH="0" baseline="0" noProof="0" dirty="0">
                          <a:ln>
                            <a:noFill/>
                          </a:ln>
                          <a:solidFill>
                            <a:srgbClr val="0070C0"/>
                          </a:solidFill>
                          <a:effectLst/>
                          <a:uLnTx/>
                          <a:uFillTx/>
                          <a:latin typeface="Microsoft JhengHei"/>
                          <a:ea typeface="Microsoft JhengHei"/>
                          <a:cs typeface="Calibri"/>
                          <a:sym typeface="Arial"/>
                        </a:rPr>
                        <a:t>2</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6</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4</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zh-TW" sz="20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endParaRPr lang="en-US" altLang="zh-TW" sz="2000" b="1" i="0" u="none" strike="noStrike" cap="none" dirty="0">
                        <a:solidFill>
                          <a:schemeClr val="tx1"/>
                        </a:solidFill>
                        <a:latin typeface="Microsoft JhengHei"/>
                        <a:ea typeface="Microsoft JhengHei"/>
                        <a:cs typeface="Calibri"/>
                        <a:sym typeface="Arial"/>
                      </a:endParaRPr>
                    </a:p>
                    <a:p>
                      <a:r>
                        <a:rPr lang="zh-TW" altLang="en-US" sz="3600" b="1" i="0" u="none" strike="noStrike" cap="none" dirty="0">
                          <a:solidFill>
                            <a:schemeClr val="tx1"/>
                          </a:solidFill>
                          <a:latin typeface="Microsoft JhengHei"/>
                          <a:ea typeface="Microsoft JhengHei"/>
                          <a:cs typeface="Calibri"/>
                          <a:sym typeface="Arial"/>
                        </a:rPr>
                        <a:t>  賽德克</a:t>
                      </a:r>
                      <a:endParaRPr lang="en-US" altLang="zh-TW" sz="3600" b="1" i="0" u="none" strike="noStrike" cap="none" dirty="0">
                        <a:solidFill>
                          <a:schemeClr val="tx1"/>
                        </a:solidFill>
                        <a:latin typeface="Microsoft JhengHei"/>
                        <a:ea typeface="Microsoft JhengHe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4</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）（南區歌唱</a:t>
                      </a:r>
                      <a:r>
                        <a:rPr kumimoji="0" lang="en-US" altLang="zh-TW" sz="1800" b="1" i="0" u="none" strike="noStrike" kern="0" cap="none" spc="0" normalizeH="0" baseline="0" noProof="0" dirty="0">
                          <a:ln>
                            <a:noFill/>
                          </a:ln>
                          <a:solidFill>
                            <a:srgbClr val="FF0000"/>
                          </a:solidFill>
                          <a:effectLst/>
                          <a:uLnTx/>
                          <a:uFillTx/>
                          <a:latin typeface="Microsoft JhengHei"/>
                          <a:ea typeface="Microsoft JhengHei"/>
                          <a:cs typeface="Calibri"/>
                          <a:sym typeface="Arial"/>
                        </a:rPr>
                        <a:t>2</a:t>
                      </a:r>
                      <a:r>
                        <a:rPr kumimoji="0" lang="zh-TW" altLang="en-US"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rPr>
                        <a:t>）</a:t>
                      </a:r>
                      <a:endParaRPr kumimoji="0" lang="en-US" altLang="zh-TW" sz="1800" b="1" i="0" u="none" strike="noStrike" kern="0" cap="none" spc="0" normalizeH="0" baseline="0" noProof="0" dirty="0">
                        <a:ln>
                          <a:noFill/>
                        </a:ln>
                        <a:solidFill>
                          <a:srgbClr val="44546A">
                            <a:lumMod val="75000"/>
                          </a:srgbClr>
                        </a:solidFill>
                        <a:effectLst/>
                        <a:uLnTx/>
                        <a:uFillTx/>
                        <a:latin typeface="Microsoft JhengHei"/>
                        <a:ea typeface="Microsoft JhengHei"/>
                        <a:cs typeface="Calibri"/>
                        <a:sym typeface="Arial"/>
                      </a:endParaRPr>
                    </a:p>
                    <a:p>
                      <a:endParaRPr lang="zh-TW" altLang="en-US" sz="2000" b="1" i="0" u="none" strike="noStrike" cap="none" dirty="0">
                        <a:solidFill>
                          <a:schemeClr val="tx1"/>
                        </a:solidFill>
                        <a:latin typeface="Microsoft JhengHei"/>
                        <a:ea typeface="Microsoft JhengHei"/>
                        <a:cs typeface="Calibri"/>
                        <a:sym typeface="Arial"/>
                      </a:endParaRPr>
                    </a:p>
                  </a:txBody>
                  <a:tcPr anchor="ctr"/>
                </a:tc>
                <a:extLst>
                  <a:ext uri="{0D108BD9-81ED-4DB2-BD59-A6C34878D82A}">
                    <a16:rowId xmlns:a16="http://schemas.microsoft.com/office/drawing/2014/main" val="2557072786"/>
                  </a:ext>
                </a:extLst>
              </a:tr>
              <a:tr h="1030164">
                <a:tc gridSpan="2">
                  <a:txBody>
                    <a:bodyPr/>
                    <a:lstStyle/>
                    <a:p>
                      <a:pPr algn="r">
                        <a:lnSpc>
                          <a:spcPct val="150000"/>
                        </a:lnSpc>
                      </a:pPr>
                      <a:r>
                        <a:rPr lang="zh-TW" altLang="en-US" sz="3600" b="1" dirty="0">
                          <a:solidFill>
                            <a:srgbClr val="FF0000"/>
                          </a:solidFill>
                        </a:rPr>
                        <a:t>上午場計 </a:t>
                      </a:r>
                      <a:r>
                        <a:rPr lang="en-US" altLang="zh-TW" sz="3600" b="1" dirty="0">
                          <a:solidFill>
                            <a:srgbClr val="FF0000"/>
                          </a:solidFill>
                        </a:rPr>
                        <a:t>:</a:t>
                      </a:r>
                    </a:p>
                  </a:txBody>
                  <a:tcPr/>
                </a:tc>
                <a:tc hMerge="1">
                  <a:txBody>
                    <a:bodyPr/>
                    <a:lstStyle/>
                    <a:p>
                      <a:endParaRPr lang="zh-TW" altLang="en-US" dirty="0"/>
                    </a:p>
                  </a:txBody>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altLang="zh-TW" sz="3600" b="1" dirty="0">
                          <a:solidFill>
                            <a:srgbClr val="FF0000"/>
                          </a:solidFill>
                        </a:rPr>
                        <a:t>(</a:t>
                      </a:r>
                      <a:r>
                        <a:rPr lang="zh-TW" altLang="en-US" sz="3600" b="1" dirty="0">
                          <a:solidFill>
                            <a:srgbClr val="FF0000"/>
                          </a:solidFill>
                        </a:rPr>
                        <a:t> </a:t>
                      </a:r>
                      <a:r>
                        <a:rPr lang="en-US" altLang="zh-TW" sz="3600" b="1" dirty="0">
                          <a:solidFill>
                            <a:srgbClr val="FF0000"/>
                          </a:solidFill>
                        </a:rPr>
                        <a:t>176</a:t>
                      </a:r>
                      <a:r>
                        <a:rPr lang="zh-TW" altLang="en-US" sz="3600" b="1" dirty="0">
                          <a:solidFill>
                            <a:srgbClr val="FF0000"/>
                          </a:solidFill>
                        </a:rPr>
                        <a:t> </a:t>
                      </a:r>
                      <a:r>
                        <a:rPr lang="en-US" altLang="zh-TW" sz="3600" b="1" dirty="0">
                          <a:solidFill>
                            <a:srgbClr val="FF0000"/>
                          </a:solidFill>
                        </a:rPr>
                        <a:t>)</a:t>
                      </a:r>
                      <a:r>
                        <a:rPr lang="zh-TW" altLang="en-US" sz="3600" b="1" dirty="0">
                          <a:solidFill>
                            <a:srgbClr val="FF0000"/>
                          </a:solidFill>
                        </a:rPr>
                        <a:t>人</a:t>
                      </a:r>
                    </a:p>
                    <a:p>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736620134"/>
                  </a:ext>
                </a:extLst>
              </a:tr>
            </a:tbl>
          </a:graphicData>
        </a:graphic>
      </p:graphicFrame>
    </p:spTree>
    <p:extLst>
      <p:ext uri="{BB962C8B-B14F-4D97-AF65-F5344CB8AC3E}">
        <p14:creationId xmlns:p14="http://schemas.microsoft.com/office/powerpoint/2010/main" val="3811609381"/>
      </p:ext>
    </p:extLst>
  </p:cSld>
  <p:clrMapOvr>
    <a:masterClrMapping/>
  </p:clrMapOvr>
</p:sld>
</file>

<file path=ppt/theme/theme1.xml><?xml version="1.0" encoding="utf-8"?>
<a:theme xmlns:a="http://schemas.openxmlformats.org/drawingml/2006/main" name="第一PPT，www.1ppt.com">
  <a:themeElements>
    <a:clrScheme name="自定义 222">
      <a:dk1>
        <a:srgbClr val="000000"/>
      </a:dk1>
      <a:lt1>
        <a:srgbClr val="FFFFFF"/>
      </a:lt1>
      <a:dk2>
        <a:srgbClr val="44546A"/>
      </a:dk2>
      <a:lt2>
        <a:srgbClr val="E7E6E6"/>
      </a:lt2>
      <a:accent1>
        <a:srgbClr val="F9AB37"/>
      </a:accent1>
      <a:accent2>
        <a:srgbClr val="4DF4A3"/>
      </a:accent2>
      <a:accent3>
        <a:srgbClr val="D84035"/>
      </a:accent3>
      <a:accent4>
        <a:srgbClr val="F9AB37"/>
      </a:accent4>
      <a:accent5>
        <a:srgbClr val="4DF4A3"/>
      </a:accent5>
      <a:accent6>
        <a:srgbClr val="D84035"/>
      </a:accent6>
      <a:hlink>
        <a:srgbClr val="4DF4A3"/>
      </a:hlink>
      <a:folHlink>
        <a:srgbClr val="7ABE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11825</TotalTime>
  <Words>2070</Words>
  <Application>Microsoft Office PowerPoint</Application>
  <PresentationFormat>自訂</PresentationFormat>
  <Paragraphs>291</Paragraphs>
  <Slides>31</Slides>
  <Notes>27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31</vt:i4>
      </vt:variant>
    </vt:vector>
  </HeadingPairs>
  <TitlesOfParts>
    <vt:vector size="41" baseType="lpstr">
      <vt:lpstr>Noto Sans Symbols</vt:lpstr>
      <vt:lpstr>王漢宗細黑體繁</vt:lpstr>
      <vt:lpstr>Microsoft JhengHei</vt:lpstr>
      <vt:lpstr>Microsoft JhengHei</vt:lpstr>
      <vt:lpstr>新細明體</vt:lpstr>
      <vt:lpstr>標楷體</vt:lpstr>
      <vt:lpstr>標楷體</vt:lpstr>
      <vt:lpstr>Arial</vt:lpstr>
      <vt:lpstr>Calibri</vt:lpstr>
      <vt:lpstr>第一PPT，www.1ppt.com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趙蕙英</cp:lastModifiedBy>
  <cp:revision>66</cp:revision>
  <dcterms:modified xsi:type="dcterms:W3CDTF">2025-08-24T04:14:01Z</dcterms:modified>
</cp:coreProperties>
</file>